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7551"/>
  </p:normalViewPr>
  <p:slideViewPr>
    <p:cSldViewPr snapToGrid="0">
      <p:cViewPr varScale="1">
        <p:scale>
          <a:sx n="70" d="100"/>
          <a:sy n="70" d="100"/>
        </p:scale>
        <p:origin x="2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C071C-02C3-8A46-91A9-4F5013F00A62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797CE-91A1-A14F-9E02-D040EF520A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94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21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06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716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31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29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8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28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237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424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5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14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98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91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85726" y="1764935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3219323" y="1764935"/>
            <a:ext cx="8686762" cy="1059908"/>
          </a:xfrm>
          <a:prstGeom prst="wedgeRectCallout">
            <a:avLst>
              <a:gd name="adj1" fmla="val -51644"/>
              <a:gd name="adj2" fmla="val -2394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0EF78-41A3-6919-DAFC-9891B327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284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AA26E077-02BD-2E72-A082-25554F9584A2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891DA2DA-9EDD-E33E-286B-6A498B509EA8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3" name="図 12" descr="テーブル, 時計 が含まれている画像&#10;&#10;自動的に生成された説明">
            <a:extLst>
              <a:ext uri="{FF2B5EF4-FFF2-40B4-BE49-F238E27FC236}">
                <a16:creationId xmlns:a16="http://schemas.microsoft.com/office/drawing/2014/main" id="{7C0191F0-35D9-861B-3CD5-9A9E49790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30" y="2554756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D244660-B550-7F0B-48C9-6483875453BD}"/>
              </a:ext>
            </a:extLst>
          </p:cNvPr>
          <p:cNvSpPr/>
          <p:nvPr/>
        </p:nvSpPr>
        <p:spPr>
          <a:xfrm>
            <a:off x="1995189" y="2585521"/>
            <a:ext cx="1046728" cy="696522"/>
          </a:xfrm>
          <a:prstGeom prst="wedgeRectCallout">
            <a:avLst>
              <a:gd name="adj1" fmla="val -62087"/>
              <a:gd name="adj2" fmla="val 552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地場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845DFB-C302-6D4B-BB8C-3C9B16F33D98}"/>
              </a:ext>
            </a:extLst>
          </p:cNvPr>
          <p:cNvSpPr txBox="1"/>
          <p:nvPr/>
        </p:nvSpPr>
        <p:spPr>
          <a:xfrm>
            <a:off x="1823998" y="615317"/>
            <a:ext cx="2049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ground, place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8965221-0319-8FE3-FDEB-31C32562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4F51FC8-BDE5-974A-F3F7-99F0DC189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8785" y="2983593"/>
            <a:ext cx="596900" cy="596900"/>
          </a:xfrm>
          <a:prstGeom prst="rect">
            <a:avLst/>
          </a:prstGeom>
        </p:spPr>
      </p:pic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8039772E-FD21-0A09-8C2E-640B2C95F64F}"/>
              </a:ext>
            </a:extLst>
          </p:cNvPr>
          <p:cNvSpPr/>
          <p:nvPr/>
        </p:nvSpPr>
        <p:spPr>
          <a:xfrm>
            <a:off x="4359753" y="2983593"/>
            <a:ext cx="7536648" cy="596900"/>
          </a:xfrm>
          <a:prstGeom prst="wedgeRectCallout">
            <a:avLst>
              <a:gd name="adj1" fmla="val -51863"/>
              <a:gd name="adj2" fmla="val 1040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理銀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地場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里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野動働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強風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6" name="図 15" descr="図形&#10;&#10;自動的に生成された説明">
            <a:extLst>
              <a:ext uri="{FF2B5EF4-FFF2-40B4-BE49-F238E27FC236}">
                <a16:creationId xmlns:a16="http://schemas.microsoft.com/office/drawing/2014/main" id="{1FFC71D5-2034-6D0C-CB61-1AEA7409E7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830" y="3709729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0B7759DB-4019-9A04-53AA-2E33B54DE1B7}"/>
              </a:ext>
            </a:extLst>
          </p:cNvPr>
          <p:cNvSpPr/>
          <p:nvPr/>
        </p:nvSpPr>
        <p:spPr>
          <a:xfrm>
            <a:off x="1918699" y="3717541"/>
            <a:ext cx="8875830" cy="1047137"/>
          </a:xfrm>
          <a:prstGeom prst="wedgeRectCallout">
            <a:avLst>
              <a:gd name="adj1" fmla="val -51615"/>
              <a:gd name="adj2" fmla="val -3247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万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別地池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鳥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分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切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力動勉男働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物場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馬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駅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</a:t>
            </a:r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07748CF-22C4-855C-BED6-1F285FEBDD85}"/>
              </a:ext>
            </a:extLst>
          </p:cNvPr>
          <p:cNvSpPr/>
          <p:nvPr/>
        </p:nvSpPr>
        <p:spPr>
          <a:xfrm>
            <a:off x="1918699" y="4933690"/>
            <a:ext cx="9439691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23" name="図 2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70D599B-EA0B-F1F4-1A64-B55F66BDE5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38" y="493369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845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79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2023-03-08T01:12:30Z</dcterms:created>
  <dcterms:modified xsi:type="dcterms:W3CDTF">2023-03-08T01:13:33Z</dcterms:modified>
</cp:coreProperties>
</file>