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592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F8E64-1122-2142-BB60-443333E5C645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5B58D-FEA1-974A-8793-C7191424E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980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32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9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53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16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94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63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463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44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70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8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43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87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32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00" y="188315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46D8E4-1E49-0D04-1212-244C2093A95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pond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E94D647-A16E-B9A2-23D1-0BD025FA0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9" name="図 8" descr="図形&#10;&#10;自動的に生成された説明">
            <a:extLst>
              <a:ext uri="{FF2B5EF4-FFF2-40B4-BE49-F238E27FC236}">
                <a16:creationId xmlns:a16="http://schemas.microsoft.com/office/drawing/2014/main" id="{4DFFB08B-C23C-3FA9-DE62-983041480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216" y="2779171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A28C9490-8946-5BB6-895E-FB9440633D6A}"/>
              </a:ext>
            </a:extLst>
          </p:cNvPr>
          <p:cNvSpPr/>
          <p:nvPr/>
        </p:nvSpPr>
        <p:spPr>
          <a:xfrm>
            <a:off x="1823998" y="2786983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6C96058-6D8A-DF6D-E1C0-28858CBE4792}"/>
              </a:ext>
            </a:extLst>
          </p:cNvPr>
          <p:cNvSpPr/>
          <p:nvPr/>
        </p:nvSpPr>
        <p:spPr>
          <a:xfrm>
            <a:off x="1823997" y="4003132"/>
            <a:ext cx="9258971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997089C-748F-2BEF-A82A-34FB8F97C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216" y="4003132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767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2023-03-08T02:37:36Z</dcterms:created>
  <dcterms:modified xsi:type="dcterms:W3CDTF">2023-03-08T02:37:58Z</dcterms:modified>
</cp:coreProperties>
</file>