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095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57A0E-B902-3846-9805-EB78204F74A8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560C5-9A95-254E-A345-051FA4FB3F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182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204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77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1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28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653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05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92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554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38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81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6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56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67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3" y="1573154"/>
            <a:ext cx="6881012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5ADA78-B09A-32E0-D6EE-6C2D437ABE3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same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61BD14D-35BF-910A-A41F-0CEDDA3FC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89B58050-68E7-F32B-1F21-AE2E786F6644}"/>
              </a:ext>
            </a:extLst>
          </p:cNvPr>
          <p:cNvSpPr/>
          <p:nvPr/>
        </p:nvSpPr>
        <p:spPr>
          <a:xfrm>
            <a:off x="1918353" y="3278574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059E03EE-7122-1081-4F82-C7403FC53D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099" y="3326776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6C24EFE-5898-8FF2-A735-3A1964D267D3}"/>
              </a:ext>
            </a:extLst>
          </p:cNvPr>
          <p:cNvSpPr/>
          <p:nvPr/>
        </p:nvSpPr>
        <p:spPr>
          <a:xfrm>
            <a:off x="2762234" y="3248048"/>
            <a:ext cx="3135252" cy="657951"/>
          </a:xfrm>
          <a:prstGeom prst="wedgeRectCallout">
            <a:avLst>
              <a:gd name="adj1" fmla="val -53623"/>
              <a:gd name="adj2" fmla="val 15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17" name="図 1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C820065-CC1D-12AA-8306-ECE59F10F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099" y="4118567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0796E06C-7DEA-56C2-43D0-C621C8C61323}"/>
              </a:ext>
            </a:extLst>
          </p:cNvPr>
          <p:cNvSpPr/>
          <p:nvPr/>
        </p:nvSpPr>
        <p:spPr>
          <a:xfrm>
            <a:off x="1918352" y="4070366"/>
            <a:ext cx="9956600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</p:spTree>
    <p:extLst>
      <p:ext uri="{BB962C8B-B14F-4D97-AF65-F5344CB8AC3E}">
        <p14:creationId xmlns:p14="http://schemas.microsoft.com/office/powerpoint/2010/main" val="22262254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2023-03-08T01:52:49Z</dcterms:created>
  <dcterms:modified xsi:type="dcterms:W3CDTF">2023-03-08T01:53:13Z</dcterms:modified>
</cp:coreProperties>
</file>