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1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646"/>
  </p:normalViewPr>
  <p:slideViewPr>
    <p:cSldViewPr snapToGrid="0">
      <p:cViewPr varScale="1">
        <p:scale>
          <a:sx n="109" d="100"/>
          <a:sy n="109" d="100"/>
        </p:scale>
        <p:origin x="1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BE1AD-17BB-A24B-8F8E-3ECB04412BDE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226C3-4B77-2F43-A7F5-CAA38C30D7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533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15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808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137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32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624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73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6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377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600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743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208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2459BAEB-826C-C9F0-F0CF-9127154CF134}"/>
              </a:ext>
            </a:extLst>
          </p:cNvPr>
          <p:cNvSpPr/>
          <p:nvPr/>
        </p:nvSpPr>
        <p:spPr>
          <a:xfrm>
            <a:off x="1918352" y="1765091"/>
            <a:ext cx="2658625" cy="950828"/>
          </a:xfrm>
          <a:prstGeom prst="wedgeRectCallout">
            <a:avLst>
              <a:gd name="adj1" fmla="val -54230"/>
              <a:gd name="adj2" fmla="val -1604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54797884-E7D6-121F-9C5B-5AE8A8B3DB3F}"/>
              </a:ext>
            </a:extLst>
          </p:cNvPr>
          <p:cNvSpPr/>
          <p:nvPr/>
        </p:nvSpPr>
        <p:spPr>
          <a:xfrm>
            <a:off x="4696472" y="1573154"/>
            <a:ext cx="6925257" cy="1471374"/>
          </a:xfrm>
          <a:prstGeom prst="wedgeRectCallout">
            <a:avLst>
              <a:gd name="adj1" fmla="val -51123"/>
              <a:gd name="adj2" fmla="val -17951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8C8A78-0A0F-B21D-48E0-5F549278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7" y="1869910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22989AED-037D-14D6-FD6B-C72B472BE3D0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30142703-362E-F7A8-C6F9-7CB954BA838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E9F2F0-4704-D159-5DF5-FB9C96808C46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fit, combine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A567C9C-75C7-5753-C45B-946A01827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1020809-F01C-327B-AD5C-35C3D692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867" y="3236520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BA0085D-959C-3F02-8419-0A993985EB66}"/>
              </a:ext>
            </a:extLst>
          </p:cNvPr>
          <p:cNvSpPr/>
          <p:nvPr/>
        </p:nvSpPr>
        <p:spPr>
          <a:xfrm>
            <a:off x="1945380" y="3216573"/>
            <a:ext cx="1028164" cy="596900"/>
          </a:xfrm>
          <a:prstGeom prst="wedgeRectCallout">
            <a:avLst>
              <a:gd name="adj1" fmla="val -68996"/>
              <a:gd name="adj2" fmla="val 87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会今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7C77FBCB-3AEF-3934-1198-228A7637D55F}"/>
              </a:ext>
            </a:extLst>
          </p:cNvPr>
          <p:cNvSpPr/>
          <p:nvPr/>
        </p:nvSpPr>
        <p:spPr>
          <a:xfrm>
            <a:off x="3083699" y="3216573"/>
            <a:ext cx="2696244" cy="596900"/>
          </a:xfrm>
          <a:prstGeom prst="wedgeRectCallout">
            <a:avLst>
              <a:gd name="adj1" fmla="val -53523"/>
              <a:gd name="adj2" fmla="val 1300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合答茶験</a:t>
            </a:r>
          </a:p>
        </p:txBody>
      </p:sp>
    </p:spTree>
    <p:extLst>
      <p:ext uri="{BB962C8B-B14F-4D97-AF65-F5344CB8AC3E}">
        <p14:creationId xmlns:p14="http://schemas.microsoft.com/office/powerpoint/2010/main" val="11929592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2023-03-08T01:52:10Z</dcterms:created>
  <dcterms:modified xsi:type="dcterms:W3CDTF">2023-03-08T01:52:34Z</dcterms:modified>
</cp:coreProperties>
</file>