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1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8707"/>
  </p:normalViewPr>
  <p:slideViewPr>
    <p:cSldViewPr snapToGrid="0">
      <p:cViewPr varScale="1">
        <p:scale>
          <a:sx n="113" d="100"/>
          <a:sy n="113" d="100"/>
        </p:scale>
        <p:origin x="10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7616D-0A62-6848-9FF6-9A870C5CB17A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A7A15-27B1-9946-AA09-9389F833A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2567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547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576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231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736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477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0584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70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693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681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6124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348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74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08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81675" y="1887114"/>
            <a:ext cx="1102306" cy="596900"/>
          </a:xfrm>
          <a:prstGeom prst="wedgeRectCallout">
            <a:avLst>
              <a:gd name="adj1" fmla="val -63952"/>
              <a:gd name="adj2" fmla="val 2012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266799" y="1887114"/>
            <a:ext cx="2377684" cy="608771"/>
          </a:xfrm>
          <a:prstGeom prst="wedgeRectCallout">
            <a:avLst>
              <a:gd name="adj1" fmla="val -57603"/>
              <a:gd name="adj2" fmla="val 373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68A0E3B-F6DA-F558-AAFF-0E680D9F5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730" y="1890014"/>
            <a:ext cx="594000" cy="594000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07B50C54-5C88-C379-0C4A-B35E2680B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2836359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763D0B51-D22E-05CF-E039-8C9080CEC4FD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B3C6B35D-C9C3-DAA2-936E-B30733CE01F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2B7C04C2-CCF6-1957-7BCD-AE14943E6B27}"/>
              </a:ext>
            </a:extLst>
          </p:cNvPr>
          <p:cNvSpPr/>
          <p:nvPr/>
        </p:nvSpPr>
        <p:spPr>
          <a:xfrm>
            <a:off x="1981675" y="2723297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971FA5A9-2676-DFED-2C34-907FA6FDFA98}"/>
              </a:ext>
            </a:extLst>
          </p:cNvPr>
          <p:cNvSpPr/>
          <p:nvPr/>
        </p:nvSpPr>
        <p:spPr>
          <a:xfrm>
            <a:off x="5169366" y="2723298"/>
            <a:ext cx="6898807" cy="1462972"/>
          </a:xfrm>
          <a:prstGeom prst="wedgeRectCallout">
            <a:avLst>
              <a:gd name="adj1" fmla="val -51539"/>
              <a:gd name="adj2" fmla="val -3766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08253187-0C63-6A6E-D128-842EFB300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7" y="336624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429A5C7-612B-C80B-F03B-E4D445A91F67}"/>
              </a:ext>
            </a:extLst>
          </p:cNvPr>
          <p:cNvSpPr txBox="1"/>
          <p:nvPr/>
        </p:nvSpPr>
        <p:spPr>
          <a:xfrm>
            <a:off x="1823998" y="615317"/>
            <a:ext cx="1334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hundred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2597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2023-03-09T00:49:44Z</dcterms:created>
  <dcterms:modified xsi:type="dcterms:W3CDTF">2023-03-09T00:50:12Z</dcterms:modified>
</cp:coreProperties>
</file>