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0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1429"/>
  </p:normalViewPr>
  <p:slideViewPr>
    <p:cSldViewPr snapToGrid="0">
      <p:cViewPr varScale="1">
        <p:scale>
          <a:sx n="117" d="100"/>
          <a:sy n="117" d="100"/>
        </p:scale>
        <p:origin x="90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9B5582-1986-D94D-9FA6-FB401164163E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472993-7D13-FE44-8CFE-D54AB59F4E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6865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023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5279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0956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7998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0272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5910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6515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7146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4686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011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6079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7731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083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16963" y="1818649"/>
            <a:ext cx="1468781" cy="596900"/>
          </a:xfrm>
          <a:prstGeom prst="wedgeRectCallout">
            <a:avLst>
              <a:gd name="adj1" fmla="val -56915"/>
              <a:gd name="adj2" fmla="val 993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子学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字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DFCE939-D3EA-9213-5973-659973C0E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7457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6A8409F4-5E47-2DEF-EEB0-A7F85ABF7C65}"/>
              </a:ext>
            </a:extLst>
          </p:cNvPr>
          <p:cNvSpPr/>
          <p:nvPr/>
        </p:nvSpPr>
        <p:spPr>
          <a:xfrm>
            <a:off x="3503850" y="1820373"/>
            <a:ext cx="604748" cy="596900"/>
          </a:xfrm>
          <a:prstGeom prst="wedgeRectCallout">
            <a:avLst>
              <a:gd name="adj1" fmla="val -55022"/>
              <a:gd name="adj2" fmla="val 746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好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5" name="図 14" descr="図形, 矢印&#10;&#10;自動的に生成された説明">
            <a:extLst>
              <a:ext uri="{FF2B5EF4-FFF2-40B4-BE49-F238E27FC236}">
                <a16:creationId xmlns:a16="http://schemas.microsoft.com/office/drawing/2014/main" id="{49D6B188-723E-0A27-8516-768A1AA4A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138" y="3444732"/>
            <a:ext cx="596900" cy="59690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06F3941E-BF99-A37B-339A-28FFF310C4C7}"/>
              </a:ext>
            </a:extLst>
          </p:cNvPr>
          <p:cNvSpPr/>
          <p:nvPr/>
        </p:nvSpPr>
        <p:spPr>
          <a:xfrm>
            <a:off x="1920054" y="3429000"/>
            <a:ext cx="4057413" cy="596900"/>
          </a:xfrm>
          <a:prstGeom prst="wedgeRectCallout">
            <a:avLst>
              <a:gd name="adj1" fmla="val -54233"/>
              <a:gd name="adj2" fmla="val 158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家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子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子学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好教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</p:txBody>
      </p:sp>
      <p:sp>
        <p:nvSpPr>
          <p:cNvPr id="8" name="フローチャート: 代替処理 7">
            <a:extLst>
              <a:ext uri="{FF2B5EF4-FFF2-40B4-BE49-F238E27FC236}">
                <a16:creationId xmlns:a16="http://schemas.microsoft.com/office/drawing/2014/main" id="{0C2D0E42-D68A-0EFF-99CF-621B3EC7141E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CDBB3343-3C1D-A8D1-FE1E-86CC3293DC8B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7" name="図 16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6F6A6C19-943D-5D97-C27F-9155087963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138" y="2523488"/>
            <a:ext cx="596900" cy="596900"/>
          </a:xfrm>
          <a:prstGeom prst="rect">
            <a:avLst/>
          </a:prstGeom>
        </p:spPr>
      </p:pic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2BB89C58-360D-2F2B-53F2-1627BC0A0F6C}"/>
              </a:ext>
            </a:extLst>
          </p:cNvPr>
          <p:cNvSpPr/>
          <p:nvPr/>
        </p:nvSpPr>
        <p:spPr>
          <a:xfrm>
            <a:off x="3503850" y="2523488"/>
            <a:ext cx="604748" cy="596900"/>
          </a:xfrm>
          <a:prstGeom prst="wedgeRectCallout">
            <a:avLst>
              <a:gd name="adj1" fmla="val -72695"/>
              <a:gd name="adj2" fmla="val -64907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教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7" name="図 6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00E16F5A-3406-C815-14F6-B226D60248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6364" y="5037160"/>
            <a:ext cx="596900" cy="596900"/>
          </a:xfrm>
          <a:prstGeom prst="rect">
            <a:avLst/>
          </a:prstGeom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D5684E0F-3E14-F6F6-E071-951CE88D4D22}"/>
              </a:ext>
            </a:extLst>
          </p:cNvPr>
          <p:cNvSpPr/>
          <p:nvPr/>
        </p:nvSpPr>
        <p:spPr>
          <a:xfrm>
            <a:off x="2757949" y="5037161"/>
            <a:ext cx="8198491" cy="596900"/>
          </a:xfrm>
          <a:prstGeom prst="wedgeRectCallout">
            <a:avLst>
              <a:gd name="adj1" fmla="val -50733"/>
              <a:gd name="adj2" fmla="val -2047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売帰運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堂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室家寒字院館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38772D70-025C-9F74-EBE6-1C4541BCB8D4}"/>
              </a:ext>
            </a:extLst>
          </p:cNvPr>
          <p:cNvSpPr/>
          <p:nvPr/>
        </p:nvSpPr>
        <p:spPr>
          <a:xfrm>
            <a:off x="1979683" y="5037160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写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BAA8343E-9188-9A78-329D-D0E683A57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36626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FE101E4-BB38-0323-59B8-AE7295B723A0}"/>
              </a:ext>
            </a:extLst>
          </p:cNvPr>
          <p:cNvSpPr txBox="1"/>
          <p:nvPr/>
        </p:nvSpPr>
        <p:spPr>
          <a:xfrm>
            <a:off x="1823998" y="615317"/>
            <a:ext cx="22736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letter, character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22" name="図 21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4C380777-A82F-FF02-5547-8FC3D149D7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4730" y="4248211"/>
            <a:ext cx="596900" cy="596900"/>
          </a:xfrm>
          <a:prstGeom prst="rect">
            <a:avLst/>
          </a:prstGeom>
        </p:spPr>
      </p:pic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7C940BA9-C6E9-FEFE-2805-E65B2482CCDC}"/>
              </a:ext>
            </a:extLst>
          </p:cNvPr>
          <p:cNvSpPr/>
          <p:nvPr/>
        </p:nvSpPr>
        <p:spPr>
          <a:xfrm>
            <a:off x="3948760" y="4248270"/>
            <a:ext cx="3251200" cy="596900"/>
          </a:xfrm>
          <a:prstGeom prst="wedgeRectCallout">
            <a:avLst>
              <a:gd name="adj1" fmla="val -51905"/>
              <a:gd name="adj2" fmla="val -1090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字院館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CA3DED8F-E399-9390-AEE8-C78235FE6AD4}"/>
              </a:ext>
            </a:extLst>
          </p:cNvPr>
          <p:cNvSpPr/>
          <p:nvPr/>
        </p:nvSpPr>
        <p:spPr>
          <a:xfrm>
            <a:off x="1979683" y="4248210"/>
            <a:ext cx="1868417" cy="596900"/>
          </a:xfrm>
          <a:prstGeom prst="wedgeRectCallout">
            <a:avLst>
              <a:gd name="adj1" fmla="val -61373"/>
              <a:gd name="adj2" fmla="val 591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室家寒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016153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Macintosh PowerPoint</Application>
  <PresentationFormat>ワイド画面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2023-03-07T09:39:05Z</dcterms:created>
  <dcterms:modified xsi:type="dcterms:W3CDTF">2023-03-07T09:39:37Z</dcterms:modified>
</cp:coreProperties>
</file>