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3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048"/>
  </p:normalViewPr>
  <p:slideViewPr>
    <p:cSldViewPr snapToGrid="0">
      <p:cViewPr varScale="1">
        <p:scale>
          <a:sx n="113" d="100"/>
          <a:sy n="113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A1BDE-4C52-6041-AF58-A22B551F02C8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57681-10DC-9F40-8EC4-302381D89C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66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210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5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17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6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744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06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90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97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38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530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0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43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09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58689"/>
              <a:gd name="adj2" fmla="val 527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耳聞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4D766D1-04B6-8943-9CDD-2D47007D3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2645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4C91173-1707-FD98-CDD4-BDED7475EEEC}"/>
              </a:ext>
            </a:extLst>
          </p:cNvPr>
          <p:cNvSpPr txBox="1"/>
          <p:nvPr/>
        </p:nvSpPr>
        <p:spPr>
          <a:xfrm>
            <a:off x="1823998" y="615317"/>
            <a:ext cx="60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ear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図 8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22393183-7CD3-359A-B83B-71A9C2CA2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16043838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Macintosh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2023-03-09T01:01:37Z</dcterms:created>
  <dcterms:modified xsi:type="dcterms:W3CDTF">2023-03-09T01:01:58Z</dcterms:modified>
</cp:coreProperties>
</file>