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653"/>
  </p:normalViewPr>
  <p:slideViewPr>
    <p:cSldViewPr snapToGrid="0">
      <p:cViewPr varScale="1">
        <p:scale>
          <a:sx n="105" d="100"/>
          <a:sy n="105" d="100"/>
        </p:scale>
        <p:origin x="1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B0110-D88E-B046-BF21-6D1DDF054C4B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E47E0-9733-7440-992B-99A9607D2D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638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白</a:t>
            </a:r>
            <a:r>
              <a:rPr kumimoji="1" lang="en-US" altLang="ja-JP" baseline="0" dirty="0"/>
              <a:t>〕N5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855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4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02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029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919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119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139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03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60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81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17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590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" name="図 1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49FEBC5-9C8D-81F0-55DC-E965E0BFE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6" y="1878866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DD2AD20F-C926-EDB7-CAD1-96B553F751DA}"/>
              </a:ext>
            </a:extLst>
          </p:cNvPr>
          <p:cNvSpPr/>
          <p:nvPr/>
        </p:nvSpPr>
        <p:spPr>
          <a:xfrm>
            <a:off x="1978951" y="1874805"/>
            <a:ext cx="596900" cy="596900"/>
          </a:xfrm>
          <a:prstGeom prst="wedgeRectCallout">
            <a:avLst>
              <a:gd name="adj1" fmla="val -58958"/>
              <a:gd name="adj2" fmla="val 160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自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0C3317F0-94AF-159A-0519-38159F00796A}"/>
              </a:ext>
            </a:extLst>
          </p:cNvPr>
          <p:cNvSpPr/>
          <p:nvPr/>
        </p:nvSpPr>
        <p:spPr>
          <a:xfrm>
            <a:off x="2736565" y="1864557"/>
            <a:ext cx="4524574" cy="596900"/>
          </a:xfrm>
          <a:prstGeom prst="wedgeRectCallout">
            <a:avLst>
              <a:gd name="adj1" fmla="val -53050"/>
              <a:gd name="adj2" fmla="val 4276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1A7AC04D-51DA-CE8E-0D36-AC1BA17AF91C}"/>
              </a:ext>
            </a:extLst>
          </p:cNvPr>
          <p:cNvSpPr/>
          <p:nvPr/>
        </p:nvSpPr>
        <p:spPr>
          <a:xfrm>
            <a:off x="1997088" y="2704665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525AB777-EE39-2656-2DED-9D28C23C01BF}"/>
              </a:ext>
            </a:extLst>
          </p:cNvPr>
          <p:cNvSpPr/>
          <p:nvPr/>
        </p:nvSpPr>
        <p:spPr>
          <a:xfrm>
            <a:off x="3560979" y="2704665"/>
            <a:ext cx="6727968" cy="1067332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B3475B5-610B-4F3F-4359-2EEFF7495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16" y="268237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8933EC3-A024-061F-573A-0B1DB54F219E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self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73B20F1-7A95-82AE-3A7A-2E42F0456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9A155B-D603-1A3D-57C3-1E4CC240F392}"/>
              </a:ext>
            </a:extLst>
          </p:cNvPr>
          <p:cNvSpPr txBox="1"/>
          <p:nvPr/>
        </p:nvSpPr>
        <p:spPr>
          <a:xfrm>
            <a:off x="9884229" y="371585"/>
            <a:ext cx="184744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8A36374-5E48-D2C8-C0C2-6B0A84CA8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36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2023-03-09T01:20:24Z</dcterms:created>
  <dcterms:modified xsi:type="dcterms:W3CDTF">2023-03-09T01:20:47Z</dcterms:modified>
</cp:coreProperties>
</file>