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4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83080-34E9-A74B-AB0B-93040C3206BB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26567-93BE-6442-875E-E14B765424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6716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令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862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328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376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784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14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504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54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654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245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043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58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363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63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20104" y="1868460"/>
            <a:ext cx="1028164" cy="596900"/>
          </a:xfrm>
          <a:prstGeom prst="wedgeRectCallout">
            <a:avLst>
              <a:gd name="adj1" fmla="val -68996"/>
              <a:gd name="adj2" fmla="val 877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会今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183016" y="1866953"/>
            <a:ext cx="2696244" cy="596900"/>
          </a:xfrm>
          <a:prstGeom prst="wedgeRectCallout">
            <a:avLst>
              <a:gd name="adj1" fmla="val -53523"/>
              <a:gd name="adj2" fmla="val 1300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合答茶験</a:t>
            </a:r>
          </a:p>
        </p:txBody>
      </p:sp>
      <p:pic>
        <p:nvPicPr>
          <p:cNvPr id="10" name="図 9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641213D8-1F33-EA05-A979-D02016D04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81391"/>
            <a:ext cx="596900" cy="596900"/>
          </a:xfrm>
          <a:prstGeom prst="rect">
            <a:avLst/>
          </a:prstGeom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B658337-5C43-FF87-D9E9-BE9424320379}"/>
              </a:ext>
            </a:extLst>
          </p:cNvPr>
          <p:cNvSpPr txBox="1"/>
          <p:nvPr/>
        </p:nvSpPr>
        <p:spPr>
          <a:xfrm>
            <a:off x="1823998" y="615317"/>
            <a:ext cx="2965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meeting, association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9564622B-829A-B79E-BAC1-87F38367F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60005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矢印&#10;&#10;低い精度で自動的に生成された説明">
            <a:extLst>
              <a:ext uri="{FF2B5EF4-FFF2-40B4-BE49-F238E27FC236}">
                <a16:creationId xmlns:a16="http://schemas.microsoft.com/office/drawing/2014/main" id="{ECC88D7B-D817-6568-ADDF-E6A46731F3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26" y="2765972"/>
            <a:ext cx="594000" cy="5940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DC65C800-9209-A6D1-2377-3AA196CE9C06}"/>
              </a:ext>
            </a:extLst>
          </p:cNvPr>
          <p:cNvSpPr/>
          <p:nvPr/>
        </p:nvSpPr>
        <p:spPr>
          <a:xfrm>
            <a:off x="2020104" y="2795525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去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B9074F5-411D-A432-E353-77575B44F9D9}"/>
              </a:ext>
            </a:extLst>
          </p:cNvPr>
          <p:cNvSpPr/>
          <p:nvPr/>
        </p:nvSpPr>
        <p:spPr>
          <a:xfrm>
            <a:off x="2825845" y="2760413"/>
            <a:ext cx="3928059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転私台始強室屋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円形吹き出し 3">
            <a:extLst>
              <a:ext uri="{FF2B5EF4-FFF2-40B4-BE49-F238E27FC236}">
                <a16:creationId xmlns:a16="http://schemas.microsoft.com/office/drawing/2014/main" id="{0B38AB0C-7A2C-0A56-5E6E-CDF7112BB2A3}"/>
              </a:ext>
            </a:extLst>
          </p:cNvPr>
          <p:cNvSpPr/>
          <p:nvPr/>
        </p:nvSpPr>
        <p:spPr>
          <a:xfrm>
            <a:off x="5203896" y="207679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12" name="図 11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828BAD63-327A-D3AC-B722-F5BF234DDB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0420" y="6376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78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2023-03-07T05:14:34Z</dcterms:created>
  <dcterms:modified xsi:type="dcterms:W3CDTF">2023-03-07T05:14:57Z</dcterms:modified>
</cp:coreProperties>
</file>