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2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347"/>
  </p:normalViewPr>
  <p:slideViewPr>
    <p:cSldViewPr snapToGrid="0">
      <p:cViewPr varScale="1">
        <p:scale>
          <a:sx n="111" d="100"/>
          <a:sy n="111" d="100"/>
        </p:scale>
        <p:origin x="1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7E877-1669-D04F-BBF1-E134E9E21448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4D149-1CE6-4746-A2B9-6E24FAA69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20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向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17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16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403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02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17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50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91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9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39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20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2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95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4441" y="1928306"/>
            <a:ext cx="1833377" cy="596900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四国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回図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4" name="図 13" descr="図形&#10;&#10;自動的に生成された説明">
            <a:extLst>
              <a:ext uri="{FF2B5EF4-FFF2-40B4-BE49-F238E27FC236}">
                <a16:creationId xmlns:a16="http://schemas.microsoft.com/office/drawing/2014/main" id="{B80870E7-C6C3-D143-704A-0444A28C7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860" y="1912611"/>
            <a:ext cx="596900" cy="5969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E17119-EEB4-12D3-4FAA-2091C94F1336}"/>
              </a:ext>
            </a:extLst>
          </p:cNvPr>
          <p:cNvSpPr txBox="1"/>
          <p:nvPr/>
        </p:nvSpPr>
        <p:spPr>
          <a:xfrm>
            <a:off x="1823998" y="615317"/>
            <a:ext cx="2990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turn around, time(s)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8584EDC-DFBC-CD2D-44FB-F78BC07FC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3707402-1532-8D0D-3F70-796383FC3013}"/>
              </a:ext>
            </a:extLst>
          </p:cNvPr>
          <p:cNvSpPr/>
          <p:nvPr/>
        </p:nvSpPr>
        <p:spPr>
          <a:xfrm>
            <a:off x="1942635" y="2707040"/>
            <a:ext cx="2658625" cy="1098849"/>
          </a:xfrm>
          <a:prstGeom prst="wedgeRectCallout">
            <a:avLst>
              <a:gd name="adj1" fmla="val -56928"/>
              <a:gd name="adj2" fmla="val -298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40431770-E75F-7AE9-638D-99918357F2AF}"/>
              </a:ext>
            </a:extLst>
          </p:cNvPr>
          <p:cNvSpPr/>
          <p:nvPr/>
        </p:nvSpPr>
        <p:spPr>
          <a:xfrm>
            <a:off x="4787845" y="2509511"/>
            <a:ext cx="6833884" cy="1589671"/>
          </a:xfrm>
          <a:prstGeom prst="wedgeRectCallout">
            <a:avLst>
              <a:gd name="adj1" fmla="val -52017"/>
              <a:gd name="adj2" fmla="val -2178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0177B2E-4C23-B4D5-1EF0-B9712A8E3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60" y="3007346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3E3C46-9404-2735-F189-C561FBAEC5F4}"/>
              </a:ext>
            </a:extLst>
          </p:cNvPr>
          <p:cNvSpPr txBox="1"/>
          <p:nvPr/>
        </p:nvSpPr>
        <p:spPr>
          <a:xfrm>
            <a:off x="9861629" y="384665"/>
            <a:ext cx="187004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158C18-2A11-9A42-4C54-A0068B17C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668" y="54769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774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2023-03-08T01:56:40Z</dcterms:created>
  <dcterms:modified xsi:type="dcterms:W3CDTF">2023-03-10T02:46:36Z</dcterms:modified>
</cp:coreProperties>
</file>