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5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B62106-9ED2-4A4D-9687-5E8BBC39D9C5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09D74-10D0-8D49-A2F9-FA5F1FAA4E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6199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5534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9835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6397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2762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1582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4538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4284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781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0888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7223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7894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419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674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jp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2A267E9-61DB-D3F0-A8B7-011CC5DEB03C}"/>
              </a:ext>
            </a:extLst>
          </p:cNvPr>
          <p:cNvSpPr txBox="1"/>
          <p:nvPr/>
        </p:nvSpPr>
        <p:spPr>
          <a:xfrm>
            <a:off x="9869557" y="384665"/>
            <a:ext cx="1862114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F58756B1-7BC0-4A28-DEF4-EAFB48198B3B}"/>
              </a:ext>
            </a:extLst>
          </p:cNvPr>
          <p:cNvSpPr/>
          <p:nvPr/>
        </p:nvSpPr>
        <p:spPr>
          <a:xfrm>
            <a:off x="2019500" y="1856405"/>
            <a:ext cx="686638" cy="596900"/>
          </a:xfrm>
          <a:prstGeom prst="wedgeRectCallout">
            <a:avLst>
              <a:gd name="adj1" fmla="val -75617"/>
              <a:gd name="adj2" fmla="val 22434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気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2CB7253-A78A-42F1-68A9-7ECC1B35E262}"/>
              </a:ext>
            </a:extLst>
          </p:cNvPr>
          <p:cNvSpPr txBox="1"/>
          <p:nvPr/>
        </p:nvSpPr>
        <p:spPr>
          <a:xfrm>
            <a:off x="1823998" y="615317"/>
            <a:ext cx="3572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spirit, mind, intention, air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35136D1E-D5B1-164F-C720-FA32A7324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図 1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DF69F60B-60FF-3915-1F2B-D89F7C3C57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05" y="4861911"/>
            <a:ext cx="594000" cy="594000"/>
          </a:xfrm>
          <a:prstGeom prst="rect">
            <a:avLst/>
          </a:prstGeom>
        </p:spPr>
      </p:pic>
      <p:pic>
        <p:nvPicPr>
          <p:cNvPr id="20" name="図 19" descr="アイコン&#10;&#10;自動的に生成された説明">
            <a:extLst>
              <a:ext uri="{FF2B5EF4-FFF2-40B4-BE49-F238E27FC236}">
                <a16:creationId xmlns:a16="http://schemas.microsoft.com/office/drawing/2014/main" id="{37514744-0787-927F-EF62-7565F3B865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42" y="1891615"/>
            <a:ext cx="594000" cy="594000"/>
          </a:xfrm>
          <a:prstGeom prst="rect">
            <a:avLst/>
          </a:prstGeom>
        </p:spPr>
      </p:pic>
      <p:pic>
        <p:nvPicPr>
          <p:cNvPr id="21" name="図 20" descr="図形, 矢印&#10;&#10;自動的に生成された説明">
            <a:extLst>
              <a:ext uri="{FF2B5EF4-FFF2-40B4-BE49-F238E27FC236}">
                <a16:creationId xmlns:a16="http://schemas.microsoft.com/office/drawing/2014/main" id="{C5A8555C-B394-CE3A-7798-021E1443B61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05" y="4059579"/>
            <a:ext cx="594000" cy="594000"/>
          </a:xfrm>
          <a:prstGeom prst="rect">
            <a:avLst/>
          </a:prstGeom>
        </p:spPr>
      </p:pic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735D42E7-2A52-A85A-90F2-D332622DD85E}"/>
              </a:ext>
            </a:extLst>
          </p:cNvPr>
          <p:cNvSpPr/>
          <p:nvPr/>
        </p:nvSpPr>
        <p:spPr>
          <a:xfrm>
            <a:off x="2019500" y="4056679"/>
            <a:ext cx="1028500" cy="596900"/>
          </a:xfrm>
          <a:prstGeom prst="wedgeRectCallout">
            <a:avLst>
              <a:gd name="adj1" fmla="val -71333"/>
              <a:gd name="adj2" fmla="val -216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風</a:t>
            </a:r>
          </a:p>
        </p:txBody>
      </p:sp>
      <p:pic>
        <p:nvPicPr>
          <p:cNvPr id="24" name="図 23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E2BE35DC-BF66-0C10-71E4-E68A9A1314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9005" y="2836815"/>
            <a:ext cx="596900" cy="596900"/>
          </a:xfrm>
          <a:prstGeom prst="rect">
            <a:avLst/>
          </a:prstGeom>
        </p:spPr>
      </p:pic>
      <p:pic>
        <p:nvPicPr>
          <p:cNvPr id="26" name="図 25" descr="図形, 矢印&#10;&#10;中程度の精度で自動的に生成された説明">
            <a:extLst>
              <a:ext uri="{FF2B5EF4-FFF2-40B4-BE49-F238E27FC236}">
                <a16:creationId xmlns:a16="http://schemas.microsoft.com/office/drawing/2014/main" id="{BB8C9AF3-519E-A5E1-36C9-E479C70AB03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268" y="527157"/>
            <a:ext cx="594000" cy="594000"/>
          </a:xfrm>
          <a:prstGeom prst="rect">
            <a:avLst/>
          </a:prstGeom>
        </p:spPr>
      </p:pic>
      <p:sp>
        <p:nvSpPr>
          <p:cNvPr id="27" name="円形吹き出し 26">
            <a:extLst>
              <a:ext uri="{FF2B5EF4-FFF2-40B4-BE49-F238E27FC236}">
                <a16:creationId xmlns:a16="http://schemas.microsoft.com/office/drawing/2014/main" id="{DE7C54BD-1073-9A78-606D-9D33CCCB832E}"/>
              </a:ext>
            </a:extLst>
          </p:cNvPr>
          <p:cNvSpPr/>
          <p:nvPr/>
        </p:nvSpPr>
        <p:spPr>
          <a:xfrm>
            <a:off x="10774106" y="1506193"/>
            <a:ext cx="1146454" cy="700425"/>
          </a:xfrm>
          <a:prstGeom prst="wedgeEllipseCallout">
            <a:avLst>
              <a:gd name="adj1" fmla="val -15543"/>
              <a:gd name="adj2" fmla="val -104603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九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48F65B7B-357B-FB67-7C76-767473CADDCE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5" name="円/楕円 4">
            <a:extLst>
              <a:ext uri="{FF2B5EF4-FFF2-40B4-BE49-F238E27FC236}">
                <a16:creationId xmlns:a16="http://schemas.microsoft.com/office/drawing/2014/main" id="{C7381A6E-96C5-EEC6-0B8B-ADAD63FA281E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0BCAE24D-61DC-44F0-DCEE-07E8003FA0FD}"/>
              </a:ext>
            </a:extLst>
          </p:cNvPr>
          <p:cNvSpPr/>
          <p:nvPr/>
        </p:nvSpPr>
        <p:spPr>
          <a:xfrm>
            <a:off x="2019500" y="2614209"/>
            <a:ext cx="6476318" cy="1237038"/>
          </a:xfrm>
          <a:prstGeom prst="wedgeRectCallout">
            <a:avLst>
              <a:gd name="adj1" fmla="val -52480"/>
              <a:gd name="adj2" fmla="val -2019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年午毎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気先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洗作旅教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牛物特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産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459B51F0-E2D7-28BB-0D46-2967921D6E89}"/>
              </a:ext>
            </a:extLst>
          </p:cNvPr>
          <p:cNvSpPr/>
          <p:nvPr/>
        </p:nvSpPr>
        <p:spPr>
          <a:xfrm>
            <a:off x="2019500" y="4859011"/>
            <a:ext cx="1503834" cy="596900"/>
          </a:xfrm>
          <a:prstGeom prst="wedgeRectCallout">
            <a:avLst>
              <a:gd name="adj1" fmla="val -65439"/>
              <a:gd name="adj2" fmla="val -692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区図</a:t>
            </a:r>
          </a:p>
        </p:txBody>
      </p:sp>
      <p:pic>
        <p:nvPicPr>
          <p:cNvPr id="9" name="図 8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B22097EE-4E10-A5EF-4C13-137B109972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4711" y="615317"/>
            <a:ext cx="596900" cy="596900"/>
          </a:xfrm>
          <a:prstGeom prst="rect">
            <a:avLst/>
          </a:prstGeom>
        </p:spPr>
      </p:pic>
      <p:sp>
        <p:nvSpPr>
          <p:cNvPr id="11" name="円形吹き出し 10">
            <a:extLst>
              <a:ext uri="{FF2B5EF4-FFF2-40B4-BE49-F238E27FC236}">
                <a16:creationId xmlns:a16="http://schemas.microsoft.com/office/drawing/2014/main" id="{5C7301C0-9A11-43D2-6869-EFE9EF2C9E33}"/>
              </a:ext>
            </a:extLst>
          </p:cNvPr>
          <p:cNvSpPr/>
          <p:nvPr/>
        </p:nvSpPr>
        <p:spPr>
          <a:xfrm>
            <a:off x="5471788" y="230213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sp>
        <p:nvSpPr>
          <p:cNvPr id="12" name="円形吹き出し 11">
            <a:extLst>
              <a:ext uri="{FF2B5EF4-FFF2-40B4-BE49-F238E27FC236}">
                <a16:creationId xmlns:a16="http://schemas.microsoft.com/office/drawing/2014/main" id="{C1BC3408-0717-AB87-FA5F-FC6F4A54E49E}"/>
              </a:ext>
            </a:extLst>
          </p:cNvPr>
          <p:cNvSpPr/>
          <p:nvPr/>
        </p:nvSpPr>
        <p:spPr>
          <a:xfrm>
            <a:off x="6269668" y="230213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  <p:pic>
        <p:nvPicPr>
          <p:cNvPr id="16" name="図 1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95ABB05D-D6FD-9C94-12D7-8B655A4CCFC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28415" y="615317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4596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Microsoft Macintosh PowerPoint</Application>
  <PresentationFormat>ワイド画面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2023-03-08T07:05:14Z</dcterms:created>
  <dcterms:modified xsi:type="dcterms:W3CDTF">2023-03-08T07:06:04Z</dcterms:modified>
</cp:coreProperties>
</file>