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367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A13CB-2472-4240-9CF7-3FE5DDBC07F4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44555-D3E8-7744-B4B5-D73C45E41A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292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02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38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1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52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911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19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91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144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819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47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081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43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67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68067" y="1857334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4420829" y="1857335"/>
            <a:ext cx="4456697" cy="596900"/>
          </a:xfrm>
          <a:prstGeom prst="wedgeRectCallout">
            <a:avLst>
              <a:gd name="adj1" fmla="val -52863"/>
              <a:gd name="adj2" fmla="val 670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D45A006-49A1-A077-DB5F-C810880B8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586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1963358-9BB5-993B-E0F6-695AF6399FCB}"/>
              </a:ext>
            </a:extLst>
          </p:cNvPr>
          <p:cNvSpPr/>
          <p:nvPr/>
        </p:nvSpPr>
        <p:spPr>
          <a:xfrm>
            <a:off x="1900334" y="2719993"/>
            <a:ext cx="9346921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AE3DD36C-0B69-6714-CB57-94F9628DEA0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9985E3A7-96EB-316E-7D15-A2852E4B362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EBFBDB0-0637-A590-76B7-A07D9DB1C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22" y="2832100"/>
            <a:ext cx="596900" cy="5969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0C2987-5F70-B9B0-8CC7-0FFA3E95E9D8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light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794CB4A-5252-0C54-0615-0618C7733E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A43A170-F0A6-AE42-735C-F7113C7342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466" y="3990666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B780B968-95E7-E3F2-65F5-B35ADD74D0A3}"/>
              </a:ext>
            </a:extLst>
          </p:cNvPr>
          <p:cNvSpPr/>
          <p:nvPr/>
        </p:nvSpPr>
        <p:spPr>
          <a:xfrm>
            <a:off x="1900336" y="3996597"/>
            <a:ext cx="1079932" cy="590969"/>
          </a:xfrm>
          <a:prstGeom prst="wedgeRectCallout">
            <a:avLst>
              <a:gd name="adj1" fmla="val -60378"/>
              <a:gd name="adj2" fmla="val -2405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4FFD2DFD-DFE8-6261-2B8E-23CB9D3180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4741588"/>
            <a:ext cx="596900" cy="5969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6BD83ACE-6358-6084-66AA-DAF640225968}"/>
              </a:ext>
            </a:extLst>
          </p:cNvPr>
          <p:cNvSpPr/>
          <p:nvPr/>
        </p:nvSpPr>
        <p:spPr>
          <a:xfrm>
            <a:off x="1900335" y="4741588"/>
            <a:ext cx="9346921" cy="1189990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</p:spTree>
    <p:extLst>
      <p:ext uri="{BB962C8B-B14F-4D97-AF65-F5344CB8AC3E}">
        <p14:creationId xmlns:p14="http://schemas.microsoft.com/office/powerpoint/2010/main" val="26349654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2023-03-07T07:02:58Z</dcterms:created>
  <dcterms:modified xsi:type="dcterms:W3CDTF">2023-03-07T07:03:25Z</dcterms:modified>
</cp:coreProperties>
</file>