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0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8980"/>
  </p:normalViewPr>
  <p:slideViewPr>
    <p:cSldViewPr snapToGrid="0">
      <p:cViewPr varScale="1">
        <p:scale>
          <a:sx n="100" d="100"/>
          <a:sy n="100" d="100"/>
        </p:scale>
        <p:origin x="154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B44545-4821-544A-BA12-CF41AB39B7C2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5F8CD8-3C1E-5249-BDCD-5A53F04740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195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7925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0948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7236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703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5454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8527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3387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959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8970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8503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5986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0602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6211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2020986" y="1906606"/>
            <a:ext cx="694945" cy="596900"/>
          </a:xfrm>
          <a:prstGeom prst="wedgeRectCallout">
            <a:avLst>
              <a:gd name="adj1" fmla="val -78573"/>
              <a:gd name="adj2" fmla="val 1912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女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A425C2D2-12CB-75F4-4262-865F9DDE9F38}"/>
              </a:ext>
            </a:extLst>
          </p:cNvPr>
          <p:cNvSpPr/>
          <p:nvPr/>
        </p:nvSpPr>
        <p:spPr>
          <a:xfrm>
            <a:off x="2824352" y="1879660"/>
            <a:ext cx="694945" cy="657951"/>
          </a:xfrm>
          <a:prstGeom prst="wedgeRectCallout">
            <a:avLst>
              <a:gd name="adj1" fmla="val -62907"/>
              <a:gd name="adj2" fmla="val 12432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安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6C082E54-CE87-2293-5EB6-2CDA10DF9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198" y="1900428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図 10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C6B93496-7745-0270-905F-B3C88FFD13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498" y="3352528"/>
            <a:ext cx="596900" cy="596900"/>
          </a:xfrm>
          <a:prstGeom prst="rect">
            <a:avLst/>
          </a:prstGeom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61BC4ABF-3F9C-FB38-F4F0-A028562B902A}"/>
              </a:ext>
            </a:extLst>
          </p:cNvPr>
          <p:cNvSpPr/>
          <p:nvPr/>
        </p:nvSpPr>
        <p:spPr>
          <a:xfrm>
            <a:off x="2020986" y="3392892"/>
            <a:ext cx="5539143" cy="596900"/>
          </a:xfrm>
          <a:prstGeom prst="wedgeRectCallout">
            <a:avLst>
              <a:gd name="adj1" fmla="val -53836"/>
              <a:gd name="adj2" fmla="val -913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女安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好姉妹始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母毎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海</a:t>
            </a:r>
          </a:p>
        </p:txBody>
      </p:sp>
      <p:sp>
        <p:nvSpPr>
          <p:cNvPr id="7" name="フローチャート: 代替処理 6">
            <a:extLst>
              <a:ext uri="{FF2B5EF4-FFF2-40B4-BE49-F238E27FC236}">
                <a16:creationId xmlns:a16="http://schemas.microsoft.com/office/drawing/2014/main" id="{462A1C85-9154-EA0F-3E21-93C228CBCBEE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84F64815-F650-EA4C-4099-A2C1EAD56B5F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5" name="図 14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CABBC258-CC7F-E565-9344-4A95B1119F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498" y="2589785"/>
            <a:ext cx="596900" cy="596900"/>
          </a:xfrm>
          <a:prstGeom prst="rect">
            <a:avLst/>
          </a:prstGeom>
        </p:spPr>
      </p:pic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71183B89-0D93-2960-2064-4FE6BFBF56F0}"/>
              </a:ext>
            </a:extLst>
          </p:cNvPr>
          <p:cNvSpPr/>
          <p:nvPr/>
        </p:nvSpPr>
        <p:spPr>
          <a:xfrm>
            <a:off x="2020986" y="2649749"/>
            <a:ext cx="1922690" cy="596900"/>
          </a:xfrm>
          <a:prstGeom prst="wedgeRectCallout">
            <a:avLst>
              <a:gd name="adj1" fmla="val -63173"/>
              <a:gd name="adj2" fmla="val -10963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好姉妹始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4C38D3-EED3-8AD1-FDB8-0C49639B3D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94F5EEF-FD78-A80A-0ADD-6E1A18B45DD4}"/>
              </a:ext>
            </a:extLst>
          </p:cNvPr>
          <p:cNvSpPr txBox="1"/>
          <p:nvPr/>
        </p:nvSpPr>
        <p:spPr>
          <a:xfrm>
            <a:off x="1823998" y="615317"/>
            <a:ext cx="20554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like, favorable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41B5BB6D-DDFE-5162-CAE4-B4A0F315930B}"/>
              </a:ext>
            </a:extLst>
          </p:cNvPr>
          <p:cNvSpPr/>
          <p:nvPr/>
        </p:nvSpPr>
        <p:spPr>
          <a:xfrm>
            <a:off x="2020986" y="4136035"/>
            <a:ext cx="1468781" cy="596900"/>
          </a:xfrm>
          <a:prstGeom prst="wedgeRectCallout">
            <a:avLst>
              <a:gd name="adj1" fmla="val -56915"/>
              <a:gd name="adj2" fmla="val 993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子学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字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0437071A-2662-A2EF-B799-F8B535B0D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346" y="4099606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EDBDDCD9-AF6E-52BE-BEE2-D426FD528E6E}"/>
              </a:ext>
            </a:extLst>
          </p:cNvPr>
          <p:cNvSpPr/>
          <p:nvPr/>
        </p:nvSpPr>
        <p:spPr>
          <a:xfrm>
            <a:off x="3572033" y="4139108"/>
            <a:ext cx="604748" cy="596900"/>
          </a:xfrm>
          <a:prstGeom prst="wedgeRectCallout">
            <a:avLst>
              <a:gd name="adj1" fmla="val -63422"/>
              <a:gd name="adj2" fmla="val 74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好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8" name="図 17" descr="図形, 矢印&#10;&#10;自動的に生成された説明">
            <a:extLst>
              <a:ext uri="{FF2B5EF4-FFF2-40B4-BE49-F238E27FC236}">
                <a16:creationId xmlns:a16="http://schemas.microsoft.com/office/drawing/2014/main" id="{76219CBE-CCB6-D772-DDEE-247D49FA7E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0198" y="4901195"/>
            <a:ext cx="596900" cy="596900"/>
          </a:xfrm>
          <a:prstGeom prst="rect">
            <a:avLst/>
          </a:prstGeom>
        </p:spPr>
      </p:pic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9598DF30-7D6D-B4F9-733F-9144BFBD8297}"/>
              </a:ext>
            </a:extLst>
          </p:cNvPr>
          <p:cNvSpPr/>
          <p:nvPr/>
        </p:nvSpPr>
        <p:spPr>
          <a:xfrm>
            <a:off x="2020986" y="4879178"/>
            <a:ext cx="4075014" cy="596900"/>
          </a:xfrm>
          <a:prstGeom prst="wedgeRectCallout">
            <a:avLst>
              <a:gd name="adj1" fmla="val -54233"/>
              <a:gd name="adj2" fmla="val 158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家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子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子学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好教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</p:txBody>
      </p:sp>
    </p:spTree>
    <p:extLst>
      <p:ext uri="{BB962C8B-B14F-4D97-AF65-F5344CB8AC3E}">
        <p14:creationId xmlns:p14="http://schemas.microsoft.com/office/powerpoint/2010/main" val="57720699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</Words>
  <Application>Microsoft Macintosh PowerPoint</Application>
  <PresentationFormat>ワイド画面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2023-03-07T09:40:15Z</dcterms:created>
  <dcterms:modified xsi:type="dcterms:W3CDTF">2023-03-07T09:40:37Z</dcterms:modified>
</cp:coreProperties>
</file>