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374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56A3F-DCD8-684A-B6B4-4C72337774A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E3F5B-7426-3041-94E4-7CD02DE7A0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938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老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孝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94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76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31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3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73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821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06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02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73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01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93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74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75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DA4AAD1-E0CB-9D56-D200-0DB564CE71EA}"/>
              </a:ext>
            </a:extLst>
          </p:cNvPr>
          <p:cNvSpPr/>
          <p:nvPr/>
        </p:nvSpPr>
        <p:spPr>
          <a:xfrm>
            <a:off x="3081103" y="1825633"/>
            <a:ext cx="1447132" cy="596900"/>
          </a:xfrm>
          <a:prstGeom prst="wedgeRectCallout">
            <a:avLst>
              <a:gd name="adj1" fmla="val -58631"/>
              <a:gd name="adj2" fmla="val -10904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68FF136-CABD-5910-BC5B-97DA04F00929}"/>
              </a:ext>
            </a:extLst>
          </p:cNvPr>
          <p:cNvSpPr/>
          <p:nvPr/>
        </p:nvSpPr>
        <p:spPr>
          <a:xfrm>
            <a:off x="1935137" y="1825633"/>
            <a:ext cx="1019988" cy="596900"/>
          </a:xfrm>
          <a:prstGeom prst="wedgeRectCallout">
            <a:avLst>
              <a:gd name="adj1" fmla="val -61373"/>
              <a:gd name="adj2" fmla="val 5917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6D281EA2-9356-4EEA-956D-C60D96EBF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02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F1BAAD-BCBA-822E-20E8-54766CB96F0A}"/>
              </a:ext>
            </a:extLst>
          </p:cNvPr>
          <p:cNvSpPr txBox="1"/>
          <p:nvPr/>
        </p:nvSpPr>
        <p:spPr>
          <a:xfrm>
            <a:off x="1823998" y="583962"/>
            <a:ext cx="278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think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BD831BD-4EAB-7236-CA89-DF1BA7973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05917"/>
            <a:ext cx="986400" cy="9864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9ABB9A1-9177-EF20-E84C-558C0869A288}"/>
              </a:ext>
            </a:extLst>
          </p:cNvPr>
          <p:cNvSpPr/>
          <p:nvPr/>
        </p:nvSpPr>
        <p:spPr>
          <a:xfrm>
            <a:off x="1910498" y="2686681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3F0BD30-77DB-868B-A87E-887117EAE3F0}"/>
              </a:ext>
            </a:extLst>
          </p:cNvPr>
          <p:cNvSpPr/>
          <p:nvPr/>
        </p:nvSpPr>
        <p:spPr>
          <a:xfrm>
            <a:off x="3050267" y="2665842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EB275DF-D6A5-70D1-76FD-C462BC781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02" y="271790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図形, 矢印&#10;&#10;自動的に生成された説明">
            <a:extLst>
              <a:ext uri="{FF2B5EF4-FFF2-40B4-BE49-F238E27FC236}">
                <a16:creationId xmlns:a16="http://schemas.microsoft.com/office/drawing/2014/main" id="{58495350-7AAB-75C6-8FA9-B4B9F85900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30" y="3929971"/>
            <a:ext cx="594000" cy="5940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C6284AEF-EE4A-323E-3D8C-260C37B2F81D}"/>
              </a:ext>
            </a:extLst>
          </p:cNvPr>
          <p:cNvSpPr/>
          <p:nvPr/>
        </p:nvSpPr>
        <p:spPr>
          <a:xfrm>
            <a:off x="1910498" y="3940936"/>
            <a:ext cx="3677723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写考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5F5FCCE-69F1-2F71-2224-07E6DFF117B1}"/>
              </a:ext>
            </a:extLst>
          </p:cNvPr>
          <p:cNvSpPr txBox="1"/>
          <p:nvPr/>
        </p:nvSpPr>
        <p:spPr>
          <a:xfrm>
            <a:off x="9085943" y="384665"/>
            <a:ext cx="26457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2" name="図 21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49A8CC3-E0C1-2F6B-A30D-A3E193448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9552" y="534997"/>
            <a:ext cx="596900" cy="5969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2C4FB95-3E75-9683-9A20-309A3CE30F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5074" y="53499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747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2023-03-08T07:03:38Z</dcterms:created>
  <dcterms:modified xsi:type="dcterms:W3CDTF">2023-03-08T07:04:07Z</dcterms:modified>
</cp:coreProperties>
</file>