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197"/>
  </p:normalViewPr>
  <p:slideViewPr>
    <p:cSldViewPr snapToGrid="0">
      <p:cViewPr varScale="1">
        <p:scale>
          <a:sx n="105" d="100"/>
          <a:sy n="105" d="100"/>
        </p:scale>
        <p:origin x="1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7B529-022E-6C48-B776-68E15862EE83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49766-E18D-2D4C-ABC9-86F7C4E69C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76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15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47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079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14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212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578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66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405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759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500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603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9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29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9"/>
            <a:ext cx="608474" cy="596900"/>
          </a:xfrm>
          <a:prstGeom prst="wedgeRectCallout">
            <a:avLst>
              <a:gd name="adj1" fmla="val -70743"/>
              <a:gd name="adj2" fmla="val 77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E1CEED2-DE38-E924-FB8D-919563697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9065E5-40DF-D338-8F1E-98C5C4857FA5}"/>
              </a:ext>
            </a:extLst>
          </p:cNvPr>
          <p:cNvSpPr txBox="1"/>
          <p:nvPr/>
        </p:nvSpPr>
        <p:spPr>
          <a:xfrm>
            <a:off x="1823998" y="615317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go, act, line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8" name="図 17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47FED744-5EF4-E365-5174-EC5048B6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893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5650C67D-E9F5-3EB8-4814-1EC12626A109}"/>
              </a:ext>
            </a:extLst>
          </p:cNvPr>
          <p:cNvSpPr/>
          <p:nvPr/>
        </p:nvSpPr>
        <p:spPr>
          <a:xfrm>
            <a:off x="1912539" y="2766024"/>
            <a:ext cx="1068055" cy="596900"/>
          </a:xfrm>
          <a:prstGeom prst="wedgeRectCallout">
            <a:avLst>
              <a:gd name="adj1" fmla="val -61903"/>
              <a:gd name="adj2" fmla="val 77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0" name="図 19" descr="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8A8C2318-366A-798E-9E39-125016692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306" y="2729935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A86D9BD1-05CD-2139-9CF6-7CE13F6EBB53}"/>
              </a:ext>
            </a:extLst>
          </p:cNvPr>
          <p:cNvSpPr/>
          <p:nvPr/>
        </p:nvSpPr>
        <p:spPr>
          <a:xfrm>
            <a:off x="3125823" y="2768924"/>
            <a:ext cx="608473" cy="594000"/>
          </a:xfrm>
          <a:prstGeom prst="wedgeRectCallout">
            <a:avLst>
              <a:gd name="adj1" fmla="val -69219"/>
              <a:gd name="adj2" fmla="val -205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18A4D7A-57C2-961A-EBE9-7FCC0BC91A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562" y="4911954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D682409C-CA4D-B62B-386C-E8AB59F813CB}"/>
              </a:ext>
            </a:extLst>
          </p:cNvPr>
          <p:cNvSpPr/>
          <p:nvPr/>
        </p:nvSpPr>
        <p:spPr>
          <a:xfrm>
            <a:off x="1904382" y="4911954"/>
            <a:ext cx="615442" cy="596900"/>
          </a:xfrm>
          <a:prstGeom prst="wedgeRectCallout">
            <a:avLst>
              <a:gd name="adj1" fmla="val -72318"/>
              <a:gd name="adj2" fmla="val 52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15984F0C-D93C-F82B-A9B6-57522002DF0D}"/>
              </a:ext>
            </a:extLst>
          </p:cNvPr>
          <p:cNvSpPr/>
          <p:nvPr/>
        </p:nvSpPr>
        <p:spPr>
          <a:xfrm>
            <a:off x="2694589" y="4894010"/>
            <a:ext cx="9219011" cy="1109954"/>
          </a:xfrm>
          <a:prstGeom prst="wedgeRectCallout">
            <a:avLst>
              <a:gd name="adj1" fmla="val -51807"/>
              <a:gd name="adj2" fmla="val -218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F4129BF1-7FCD-BEC0-D306-16389140AF20}"/>
              </a:ext>
            </a:extLst>
          </p:cNvPr>
          <p:cNvSpPr/>
          <p:nvPr/>
        </p:nvSpPr>
        <p:spPr>
          <a:xfrm>
            <a:off x="1912539" y="3536550"/>
            <a:ext cx="2761036" cy="1183834"/>
          </a:xfrm>
          <a:prstGeom prst="wedgeRectCallout">
            <a:avLst>
              <a:gd name="adj1" fmla="val -57883"/>
              <a:gd name="adj2" fmla="val -67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pic>
        <p:nvPicPr>
          <p:cNvPr id="26" name="図 25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51A9E27-B196-B3E1-36B5-26CAF3D9D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893" y="3728810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0C8BE609-ECD4-851C-06D0-8CAF7F99DB54}"/>
              </a:ext>
            </a:extLst>
          </p:cNvPr>
          <p:cNvSpPr/>
          <p:nvPr/>
        </p:nvSpPr>
        <p:spPr>
          <a:xfrm>
            <a:off x="4801193" y="3536550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</p:spTree>
    <p:extLst>
      <p:ext uri="{BB962C8B-B14F-4D97-AF65-F5344CB8AC3E}">
        <p14:creationId xmlns:p14="http://schemas.microsoft.com/office/powerpoint/2010/main" val="33484805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2023-03-09T01:01:09Z</dcterms:created>
  <dcterms:modified xsi:type="dcterms:W3CDTF">2023-03-09T01:01:29Z</dcterms:modified>
</cp:coreProperties>
</file>