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8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0340"/>
  </p:normalViewPr>
  <p:slideViewPr>
    <p:cSldViewPr snapToGrid="0">
      <p:cViewPr varScale="1">
        <p:scale>
          <a:sx n="101" d="100"/>
          <a:sy n="101" d="100"/>
        </p:scale>
        <p:origin x="154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A4A7C-A4AA-8C49-9104-CEAD1638D8B8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80CF16-CDC7-3048-BE73-4A12FA4B3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6766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3992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9980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1844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0607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4871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9586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089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3096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20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9180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0233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6154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4347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57197" y="1754784"/>
            <a:ext cx="2761036" cy="1183834"/>
          </a:xfrm>
          <a:prstGeom prst="wedgeRectCallout">
            <a:avLst>
              <a:gd name="adj1" fmla="val -55935"/>
              <a:gd name="adj2" fmla="val -2494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体低作便働住使借仕代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3A7A539B-0076-1303-8A7D-624E9CB330FB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3" name="図 12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A255F10-095E-37A5-7F3F-0F1F30724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172" y="1886461"/>
            <a:ext cx="596900" cy="5969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28F5ECD6-ED1C-8882-D836-BC1593668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52D274B-9818-D95A-6EAF-B6AD4C7959BA}"/>
              </a:ext>
            </a:extLst>
          </p:cNvPr>
          <p:cNvSpPr txBox="1"/>
          <p:nvPr/>
        </p:nvSpPr>
        <p:spPr>
          <a:xfrm>
            <a:off x="1823998" y="615317"/>
            <a:ext cx="682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rest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918BAF6B-A311-33A1-C0AC-452A0533DBE9}"/>
              </a:ext>
            </a:extLst>
          </p:cNvPr>
          <p:cNvSpPr/>
          <p:nvPr/>
        </p:nvSpPr>
        <p:spPr>
          <a:xfrm>
            <a:off x="1957197" y="3118297"/>
            <a:ext cx="3144185" cy="594000"/>
          </a:xfrm>
          <a:prstGeom prst="wedgeRectCallout">
            <a:avLst>
              <a:gd name="adj1" fmla="val -55471"/>
              <a:gd name="adj2" fmla="val 5042"/>
            </a:avLst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木本来東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森楽業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4A4CEE84-B6C2-0CCE-8249-C524AF3B0FF4}"/>
              </a:ext>
            </a:extLst>
          </p:cNvPr>
          <p:cNvSpPr/>
          <p:nvPr/>
        </p:nvSpPr>
        <p:spPr>
          <a:xfrm>
            <a:off x="5203822" y="3118297"/>
            <a:ext cx="3498126" cy="594000"/>
          </a:xfrm>
          <a:prstGeom prst="wedgeRectCallout">
            <a:avLst>
              <a:gd name="adj1" fmla="val -52395"/>
              <a:gd name="adj2" fmla="val -517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休体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妹味薬菜集乗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1EBA6A56-5669-EBBB-185B-6D2377770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172" y="3118297"/>
            <a:ext cx="574056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91FC3D43-04B8-2178-9781-A5764DCE72E6}"/>
              </a:ext>
            </a:extLst>
          </p:cNvPr>
          <p:cNvSpPr/>
          <p:nvPr/>
        </p:nvSpPr>
        <p:spPr>
          <a:xfrm>
            <a:off x="4876572" y="1783817"/>
            <a:ext cx="5853159" cy="566141"/>
          </a:xfrm>
          <a:prstGeom prst="wedgeRectCallout">
            <a:avLst>
              <a:gd name="adj1" fmla="val -51873"/>
              <a:gd name="adj2" fmla="val 1527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夜貸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[⼻]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行</a:t>
            </a: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FA7C77F8-9D63-4300-6CD9-4525BE35850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</p:spTree>
    <p:extLst>
      <p:ext uri="{BB962C8B-B14F-4D97-AF65-F5344CB8AC3E}">
        <p14:creationId xmlns:p14="http://schemas.microsoft.com/office/powerpoint/2010/main" val="394033289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2023-03-07T05:16:25Z</dcterms:created>
  <dcterms:modified xsi:type="dcterms:W3CDTF">2023-03-07T05:18:36Z</dcterms:modified>
</cp:coreProperties>
</file>