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4558"/>
  </p:normalViewPr>
  <p:slideViewPr>
    <p:cSldViewPr snapToGrid="0">
      <p:cViewPr varScale="1">
        <p:scale>
          <a:sx n="80" d="100"/>
          <a:sy n="80" d="100"/>
        </p:scale>
        <p:origin x="2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7ABB5-9456-424A-B96F-F4EE81AFC189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F1B9C9-2E85-AE43-AE64-91E2F6420C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6047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苺</a:t>
            </a:r>
            <a:r>
              <a:rPr kumimoji="1" lang="en-US" altLang="ja-JP" baseline="0" dirty="0"/>
              <a:t>〕</a:t>
            </a:r>
            <a:r>
              <a:rPr kumimoji="1" lang="ja-JP" altLang="en-US" baseline="0"/>
              <a:t>級外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35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250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4704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6757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1388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2933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4285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7046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3862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367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2355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8937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150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63240" y="1874850"/>
            <a:ext cx="674229" cy="596900"/>
          </a:xfrm>
          <a:prstGeom prst="wedgeRectCallout">
            <a:avLst>
              <a:gd name="adj1" fmla="val -72366"/>
              <a:gd name="adj2" fmla="val 1416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</a:t>
            </a:r>
          </a:p>
        </p:txBody>
      </p:sp>
      <p:pic>
        <p:nvPicPr>
          <p:cNvPr id="4" name="図 3" descr="図形&#10;&#10;自動的に生成された説明">
            <a:extLst>
              <a:ext uri="{FF2B5EF4-FFF2-40B4-BE49-F238E27FC236}">
                <a16:creationId xmlns:a16="http://schemas.microsoft.com/office/drawing/2014/main" id="{D4B433E6-5F52-FA15-353E-8B20F90CC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846" y="4368808"/>
            <a:ext cx="596900" cy="59690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9DD85B3-64ED-069E-F1D8-58ACB7CD5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600" y="192520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図 12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B804E3B4-09D4-50FD-B7B0-1BEF667C98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138" y="3557301"/>
            <a:ext cx="596900" cy="596900"/>
          </a:xfrm>
          <a:prstGeom prst="rect">
            <a:avLst/>
          </a:prstGeom>
        </p:spPr>
      </p:pic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1E15F39B-C8C3-20ED-20F3-944C6C708C1A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0F0DFA77-95AA-D9D6-CE49-13C7DB103F8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1EF22D7-9A34-6492-114C-8F3CB3DCE6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138" y="2596574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39B83CB1-46BA-E38C-BDE1-A190BC0BE14E}"/>
              </a:ext>
            </a:extLst>
          </p:cNvPr>
          <p:cNvSpPr/>
          <p:nvPr/>
        </p:nvSpPr>
        <p:spPr>
          <a:xfrm>
            <a:off x="1963240" y="2572234"/>
            <a:ext cx="674230" cy="596900"/>
          </a:xfrm>
          <a:prstGeom prst="wedgeRectCallout">
            <a:avLst>
              <a:gd name="adj1" fmla="val -75448"/>
              <a:gd name="adj2" fmla="val 381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毎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A2180092-D7B5-9FD5-314C-517DBAF82566}"/>
              </a:ext>
            </a:extLst>
          </p:cNvPr>
          <p:cNvSpPr/>
          <p:nvPr/>
        </p:nvSpPr>
        <p:spPr>
          <a:xfrm>
            <a:off x="2714864" y="2572234"/>
            <a:ext cx="674231" cy="596900"/>
          </a:xfrm>
          <a:prstGeom prst="wedgeRectCallout">
            <a:avLst>
              <a:gd name="adj1" fmla="val -56971"/>
              <a:gd name="adj2" fmla="val 993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2DB54365-EC53-9AA9-76F9-A559C37D00DF}"/>
              </a:ext>
            </a:extLst>
          </p:cNvPr>
          <p:cNvSpPr/>
          <p:nvPr/>
        </p:nvSpPr>
        <p:spPr>
          <a:xfrm>
            <a:off x="1963240" y="3557301"/>
            <a:ext cx="5539143" cy="596900"/>
          </a:xfrm>
          <a:prstGeom prst="wedgeRectCallout">
            <a:avLst>
              <a:gd name="adj1" fmla="val -53836"/>
              <a:gd name="adj2" fmla="val -913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女安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好姉妹始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CFB678F1-6F31-0D0E-0881-A9751BA31ED7}"/>
              </a:ext>
            </a:extLst>
          </p:cNvPr>
          <p:cNvSpPr/>
          <p:nvPr/>
        </p:nvSpPr>
        <p:spPr>
          <a:xfrm>
            <a:off x="1963240" y="4363799"/>
            <a:ext cx="8875830" cy="1047137"/>
          </a:xfrm>
          <a:prstGeom prst="wedgeRectCallout">
            <a:avLst>
              <a:gd name="adj1" fmla="val -51615"/>
              <a:gd name="adj2" fmla="val -324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56ACBBC-0FA9-4709-601A-2249D9653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B37B5C2-E999-64AD-7650-11F00901C404}"/>
              </a:ext>
            </a:extLst>
          </p:cNvPr>
          <p:cNvSpPr txBox="1"/>
          <p:nvPr/>
        </p:nvSpPr>
        <p:spPr>
          <a:xfrm>
            <a:off x="1823998" y="615317"/>
            <a:ext cx="919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every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図 1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CA313FE-3AA1-FAAF-010B-F6CE551F05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9846" y="5524007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DDF6965E-79A0-17EF-F17D-F41D1EDF590A}"/>
              </a:ext>
            </a:extLst>
          </p:cNvPr>
          <p:cNvSpPr/>
          <p:nvPr/>
        </p:nvSpPr>
        <p:spPr>
          <a:xfrm>
            <a:off x="1918031" y="5607295"/>
            <a:ext cx="6468388" cy="1027225"/>
          </a:xfrm>
          <a:prstGeom prst="wedgeRectCallout">
            <a:avLst>
              <a:gd name="adj1" fmla="val -52030"/>
              <a:gd name="adj2" fmla="val -2449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円形吹き出し 1">
            <a:extLst>
              <a:ext uri="{FF2B5EF4-FFF2-40B4-BE49-F238E27FC236}">
                <a16:creationId xmlns:a16="http://schemas.microsoft.com/office/drawing/2014/main" id="{EF0EF5E8-B16A-E9E7-480C-297B3B5DB077}"/>
              </a:ext>
            </a:extLst>
          </p:cNvPr>
          <p:cNvSpPr/>
          <p:nvPr/>
        </p:nvSpPr>
        <p:spPr>
          <a:xfrm>
            <a:off x="3167548" y="209808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5" name="図 14" descr="椅子, 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7ACFABD9-93BD-95A9-BB19-7BF08F6DE6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9499" y="647997"/>
            <a:ext cx="596900" cy="596900"/>
          </a:xfrm>
          <a:prstGeom prst="rect">
            <a:avLst/>
          </a:prstGeom>
        </p:spPr>
      </p:pic>
      <p:pic>
        <p:nvPicPr>
          <p:cNvPr id="17" name="図 16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5BE96DD9-C611-9B0A-821C-1D7F3435BE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5911" y="647997"/>
            <a:ext cx="596900" cy="596900"/>
          </a:xfrm>
          <a:prstGeom prst="rect">
            <a:avLst/>
          </a:prstGeom>
        </p:spPr>
      </p:pic>
      <p:sp>
        <p:nvSpPr>
          <p:cNvPr id="18" name="円形吹き出し 17">
            <a:extLst>
              <a:ext uri="{FF2B5EF4-FFF2-40B4-BE49-F238E27FC236}">
                <a16:creationId xmlns:a16="http://schemas.microsoft.com/office/drawing/2014/main" id="{CD6EDCC3-7255-AC46-BD0A-D6EFB3CE8B50}"/>
              </a:ext>
            </a:extLst>
          </p:cNvPr>
          <p:cNvSpPr/>
          <p:nvPr/>
        </p:nvSpPr>
        <p:spPr>
          <a:xfrm>
            <a:off x="3981096" y="209808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DC34F4C-C106-2BFE-3AD3-916DD05584DC}"/>
              </a:ext>
            </a:extLst>
          </p:cNvPr>
          <p:cNvSpPr txBox="1"/>
          <p:nvPr/>
        </p:nvSpPr>
        <p:spPr>
          <a:xfrm>
            <a:off x="9954228" y="384665"/>
            <a:ext cx="1777443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4" name="図 23" descr="テーブル, 記号 が含まれている画像&#10;&#10;自動的に生成された説明">
            <a:extLst>
              <a:ext uri="{FF2B5EF4-FFF2-40B4-BE49-F238E27FC236}">
                <a16:creationId xmlns:a16="http://schemas.microsoft.com/office/drawing/2014/main" id="{1B2653E9-CFE7-33C9-E593-B5206AED68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60102" y="539524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50781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80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2023-03-09T00:14:57Z</dcterms:created>
  <dcterms:modified xsi:type="dcterms:W3CDTF">2023-03-09T00:24:15Z</dcterms:modified>
</cp:coreProperties>
</file>