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0680"/>
  </p:normalViewPr>
  <p:slideViewPr>
    <p:cSldViewPr snapToGrid="0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4A639-9129-FF4A-BC92-5165827B9A24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A74A5-4649-CE49-B605-C0AEB992C7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19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941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77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913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50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99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722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833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265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921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63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882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781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846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1914440" y="3255630"/>
            <a:ext cx="1820649" cy="596900"/>
          </a:xfrm>
          <a:prstGeom prst="wedgeRectCallout">
            <a:avLst>
              <a:gd name="adj1" fmla="val -57445"/>
              <a:gd name="adj2" fmla="val -139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多外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B6F69B2-EE6A-CCEC-15E6-80E5EB0A12E5}"/>
              </a:ext>
            </a:extLst>
          </p:cNvPr>
          <p:cNvSpPr/>
          <p:nvPr/>
        </p:nvSpPr>
        <p:spPr>
          <a:xfrm>
            <a:off x="3848587" y="3250928"/>
            <a:ext cx="1029631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死</a:t>
            </a: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4696472" y="1573154"/>
            <a:ext cx="7028496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8C8A78-0A0F-B21D-48E0-5F549278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804475-8462-3E96-05D7-E18EEB4288D1}"/>
              </a:ext>
            </a:extLst>
          </p:cNvPr>
          <p:cNvSpPr txBox="1"/>
          <p:nvPr/>
        </p:nvSpPr>
        <p:spPr>
          <a:xfrm>
            <a:off x="1823998" y="615317"/>
            <a:ext cx="3604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name, famous, members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4D89AEC-DFD1-7738-229A-C85608259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66FC55EB-70E6-8EF6-ECF1-48705427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99" y="325382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CAA037-1916-ED59-51B5-A4D279FDA7FD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81DF3D2-C3A2-65BE-1E07-A98EFB5A17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0101" y="5211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36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2023-03-08T01:38:25Z</dcterms:created>
  <dcterms:modified xsi:type="dcterms:W3CDTF">2023-03-08T01:46:43Z</dcterms:modified>
</cp:coreProperties>
</file>