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150"/>
  </p:normalViewPr>
  <p:slideViewPr>
    <p:cSldViewPr snapToGrid="0">
      <p:cViewPr varScale="1">
        <p:scale>
          <a:sx n="107" d="100"/>
          <a:sy n="107" d="100"/>
        </p:scale>
        <p:origin x="12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8B8EC-A0C0-524A-972A-4EA7B01E2C0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11BAB-550A-CA45-8F5E-36C8B9AE4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63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38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63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7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7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77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52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45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68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68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1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726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14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95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C88DD54F-4AA4-8AD5-8573-B10802BE4DD0}"/>
              </a:ext>
            </a:extLst>
          </p:cNvPr>
          <p:cNvSpPr/>
          <p:nvPr/>
        </p:nvSpPr>
        <p:spPr>
          <a:xfrm>
            <a:off x="2009337" y="1818649"/>
            <a:ext cx="599629" cy="596900"/>
          </a:xfrm>
          <a:prstGeom prst="wedgeRectCallout">
            <a:avLst>
              <a:gd name="adj1" fmla="val -71166"/>
              <a:gd name="adj2" fmla="val 1190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年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26ED91B-5DCE-A8C4-A43B-013EE3418B1F}"/>
              </a:ext>
            </a:extLst>
          </p:cNvPr>
          <p:cNvSpPr/>
          <p:nvPr/>
        </p:nvSpPr>
        <p:spPr>
          <a:xfrm>
            <a:off x="2756657" y="1818649"/>
            <a:ext cx="2385158" cy="596900"/>
          </a:xfrm>
          <a:prstGeom prst="wedgeRectCallout">
            <a:avLst>
              <a:gd name="adj1" fmla="val -57205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南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11" name="フローチャート: 代替処理 10">
            <a:extLst>
              <a:ext uri="{FF2B5EF4-FFF2-40B4-BE49-F238E27FC236}">
                <a16:creationId xmlns:a16="http://schemas.microsoft.com/office/drawing/2014/main" id="{D0187445-CF60-243F-322E-E2EFAF79348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123EC91-B4EA-8424-CB41-A1D906B2B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016" y="1855021"/>
            <a:ext cx="596900" cy="5969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9B79C1C-BFE6-2490-8FED-61957C0E8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56" y="33662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DD91CC-CE16-10FF-55ED-60A037DB8667}"/>
              </a:ext>
            </a:extLst>
          </p:cNvPr>
          <p:cNvSpPr txBox="1"/>
          <p:nvPr/>
        </p:nvSpPr>
        <p:spPr>
          <a:xfrm>
            <a:off x="1823998" y="615317"/>
            <a:ext cx="138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year, 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2776C792-47BF-4B68-0B87-507B9D160D2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DB27B939-32B0-FFCD-6CC5-51AEB1FE0828}"/>
              </a:ext>
            </a:extLst>
          </p:cNvPr>
          <p:cNvSpPr/>
          <p:nvPr/>
        </p:nvSpPr>
        <p:spPr>
          <a:xfrm>
            <a:off x="2009337" y="2680291"/>
            <a:ext cx="10011630" cy="1065267"/>
          </a:xfrm>
          <a:prstGeom prst="wedgeRectCallout">
            <a:avLst>
              <a:gd name="adj1" fmla="val -51465"/>
              <a:gd name="adj2" fmla="val -216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B41F0D6-7DA6-DB5C-9BCB-111EDC905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16" y="2680291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785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2023-03-08T01:28:50Z</dcterms:created>
  <dcterms:modified xsi:type="dcterms:W3CDTF">2023-03-08T01:29:32Z</dcterms:modified>
</cp:coreProperties>
</file>