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265"/>
  </p:normalViewPr>
  <p:slideViewPr>
    <p:cSldViewPr snapToGrid="0">
      <p:cViewPr varScale="1">
        <p:scale>
          <a:sx n="105" d="100"/>
          <a:sy n="105" d="100"/>
        </p:scale>
        <p:origin x="1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649E1-C995-F34D-96DD-A4B35F9D772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DF9E4-83BC-9B4F-BF9C-2873A5EE91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001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内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126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88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37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17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01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22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0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66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01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03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73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17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31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9"/>
            <a:ext cx="609462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肉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図 3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950E342E-7A50-53A0-4BCD-A5813BD64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168510BB-8274-AAA5-6F46-2D488194B5DD}"/>
              </a:ext>
            </a:extLst>
          </p:cNvPr>
          <p:cNvSpPr/>
          <p:nvPr/>
        </p:nvSpPr>
        <p:spPr>
          <a:xfrm>
            <a:off x="1992074" y="2869894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図形&#10;&#10;自動的に生成された説明">
            <a:extLst>
              <a:ext uri="{FF2B5EF4-FFF2-40B4-BE49-F238E27FC236}">
                <a16:creationId xmlns:a16="http://schemas.microsoft.com/office/drawing/2014/main" id="{76573606-0577-EB7E-6058-0CD8BD0B2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886728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8CD2FA6-B369-7B37-A172-4F2EFF69C4EF}"/>
              </a:ext>
            </a:extLst>
          </p:cNvPr>
          <p:cNvSpPr/>
          <p:nvPr/>
        </p:nvSpPr>
        <p:spPr>
          <a:xfrm>
            <a:off x="2856805" y="2863432"/>
            <a:ext cx="1842815" cy="1074215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4D1AFD4-5F32-3883-4A14-D3CAC02FC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867" y="2897312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4AD6187-4162-C862-5D56-04B2D0677739}"/>
              </a:ext>
            </a:extLst>
          </p:cNvPr>
          <p:cNvSpPr/>
          <p:nvPr/>
        </p:nvSpPr>
        <p:spPr>
          <a:xfrm>
            <a:off x="6014242" y="2863432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301C6748-D042-1AFA-CAA6-E82A8BA3FA11}"/>
              </a:ext>
            </a:extLst>
          </p:cNvPr>
          <p:cNvSpPr/>
          <p:nvPr/>
        </p:nvSpPr>
        <p:spPr>
          <a:xfrm>
            <a:off x="1994419" y="4122529"/>
            <a:ext cx="690513" cy="596900"/>
          </a:xfrm>
          <a:prstGeom prst="wedgeRectCallout">
            <a:avLst>
              <a:gd name="adj1" fmla="val -70598"/>
              <a:gd name="adj2" fmla="val 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以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41D91B2-85D2-5ED8-8D61-41F4343962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122529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31E6DE0F-937E-5D2E-78F1-D8B321BB1622}"/>
              </a:ext>
            </a:extLst>
          </p:cNvPr>
          <p:cNvSpPr/>
          <p:nvPr/>
        </p:nvSpPr>
        <p:spPr>
          <a:xfrm>
            <a:off x="2856805" y="4122529"/>
            <a:ext cx="1142749" cy="596900"/>
          </a:xfrm>
          <a:prstGeom prst="wedgeRectCallout">
            <a:avLst>
              <a:gd name="adj1" fmla="val -62000"/>
              <a:gd name="adj2" fmla="val -8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病肉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4711A892-64C7-E580-A4CC-65CCB396A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36D1BE1-7245-276F-4987-5C1618C6D86D}"/>
              </a:ext>
            </a:extLst>
          </p:cNvPr>
          <p:cNvSpPr txBox="1"/>
          <p:nvPr/>
        </p:nvSpPr>
        <p:spPr>
          <a:xfrm>
            <a:off x="1823998" y="615317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meat, flesh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CE7A6F-90D3-CB9B-A289-61D281E02DA4}"/>
              </a:ext>
            </a:extLst>
          </p:cNvPr>
          <p:cNvSpPr txBox="1"/>
          <p:nvPr/>
        </p:nvSpPr>
        <p:spPr>
          <a:xfrm>
            <a:off x="9884229" y="371585"/>
            <a:ext cx="1847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図 6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0D6904F-8B5A-2C93-28FD-E9DFBA848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2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374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2023-03-09T01:21:58Z</dcterms:created>
  <dcterms:modified xsi:type="dcterms:W3CDTF">2023-03-09T01:22:29Z</dcterms:modified>
</cp:coreProperties>
</file>