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4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6803"/>
  </p:normalViewPr>
  <p:slideViewPr>
    <p:cSldViewPr snapToGrid="0">
      <p:cViewPr varScale="1">
        <p:scale>
          <a:sx n="110" d="100"/>
          <a:sy n="110" d="100"/>
        </p:scale>
        <p:origin x="11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856214-BE4B-7044-8B04-4CDD6E95516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ED38D0-F32B-5147-BA14-D0CD37339A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4971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酒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5493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4075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5486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436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7220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005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6441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972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0742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852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6770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3895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619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6" y="1818649"/>
            <a:ext cx="666379" cy="596900"/>
          </a:xfrm>
          <a:prstGeom prst="wedgeRectCallout">
            <a:avLst>
              <a:gd name="adj1" fmla="val -58689"/>
              <a:gd name="adj2" fmla="val 5274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西</a:t>
            </a: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4" name="図 3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79D5267E-0C2D-26F9-DA30-5D408D365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64557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48C98D2-7D46-8EAE-3A24-7CE42BBDCC38}"/>
              </a:ext>
            </a:extLst>
          </p:cNvPr>
          <p:cNvSpPr txBox="1"/>
          <p:nvPr/>
        </p:nvSpPr>
        <p:spPr>
          <a:xfrm>
            <a:off x="1823998" y="615317"/>
            <a:ext cx="885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west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0" name="Picture 8">
            <a:extLst>
              <a:ext uri="{FF2B5EF4-FFF2-40B4-BE49-F238E27FC236}">
                <a16:creationId xmlns:a16="http://schemas.microsoft.com/office/drawing/2014/main" id="{6196A116-CEE2-5A83-E211-E2C8D9EAE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56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1F706CCD-A664-BEC6-E7B4-70300BCBAF8D}"/>
              </a:ext>
            </a:extLst>
          </p:cNvPr>
          <p:cNvSpPr/>
          <p:nvPr/>
        </p:nvSpPr>
        <p:spPr>
          <a:xfrm>
            <a:off x="1961765" y="2711011"/>
            <a:ext cx="2658625" cy="950828"/>
          </a:xfrm>
          <a:prstGeom prst="wedgeRectCallout">
            <a:avLst>
              <a:gd name="adj1" fmla="val -54230"/>
              <a:gd name="adj2" fmla="val -1604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94C2133D-D1A2-AB96-A52C-2322497A9CD5}"/>
              </a:ext>
            </a:extLst>
          </p:cNvPr>
          <p:cNvSpPr/>
          <p:nvPr/>
        </p:nvSpPr>
        <p:spPr>
          <a:xfrm>
            <a:off x="4739885" y="2519074"/>
            <a:ext cx="6925257" cy="1471374"/>
          </a:xfrm>
          <a:prstGeom prst="wedgeRectCallout">
            <a:avLst>
              <a:gd name="adj1" fmla="val -51123"/>
              <a:gd name="adj2" fmla="val -1795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5571BE66-E971-F0BC-7AC5-EECB6A965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280" y="2815830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242AD3B7-3A50-23F2-3DC3-6027B2A4A3D5}"/>
              </a:ext>
            </a:extLst>
          </p:cNvPr>
          <p:cNvSpPr/>
          <p:nvPr/>
        </p:nvSpPr>
        <p:spPr>
          <a:xfrm>
            <a:off x="1978233" y="4170753"/>
            <a:ext cx="2780852" cy="596900"/>
          </a:xfrm>
          <a:prstGeom prst="wedgeRectCallout">
            <a:avLst>
              <a:gd name="adj1" fmla="val -52891"/>
              <a:gd name="adj2" fmla="val 164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四西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穴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5" name="図 1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B7A4D390-4A0B-441F-C77D-7D664A8615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280" y="4170753"/>
            <a:ext cx="596900" cy="5969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6318722-FA5C-0715-075C-7295B80CA8E7}"/>
              </a:ext>
            </a:extLst>
          </p:cNvPr>
          <p:cNvSpPr txBox="1"/>
          <p:nvPr/>
        </p:nvSpPr>
        <p:spPr>
          <a:xfrm>
            <a:off x="9884229" y="371585"/>
            <a:ext cx="1847442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7" name="図 6" descr="テーブル, 椅子, 挿絵 が含まれている画像&#10;&#10;自動的に生成された説明">
            <a:extLst>
              <a:ext uri="{FF2B5EF4-FFF2-40B4-BE49-F238E27FC236}">
                <a16:creationId xmlns:a16="http://schemas.microsoft.com/office/drawing/2014/main" id="{2DC784FE-7BDD-79B4-D64D-986C11F949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13560" y="53480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46632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2023-03-09T01:24:54Z</dcterms:created>
  <dcterms:modified xsi:type="dcterms:W3CDTF">2023-03-09T01:25:16Z</dcterms:modified>
</cp:coreProperties>
</file>