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3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9932"/>
  </p:normalViewPr>
  <p:slideViewPr>
    <p:cSldViewPr snapToGrid="0">
      <p:cViewPr varScale="1">
        <p:scale>
          <a:sx n="115" d="100"/>
          <a:sy n="115" d="100"/>
        </p:scale>
        <p:origin x="10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7228F0-E0C4-604D-A5A9-7DF96769575E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8A2795-FC61-2549-980A-78E7367863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6602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3233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1158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4655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1843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8766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323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650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782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084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9966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9089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2439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7507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1900335" y="1857335"/>
            <a:ext cx="2283551" cy="626141"/>
          </a:xfrm>
          <a:prstGeom prst="wedgeRectCallout">
            <a:avLst>
              <a:gd name="adj1" fmla="val -52568"/>
              <a:gd name="adj2" fmla="val 6514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売元光兄</a:t>
            </a:r>
          </a:p>
        </p:txBody>
      </p:sp>
      <p:sp>
        <p:nvSpPr>
          <p:cNvPr id="9" name="四角形吹き出し 8">
            <a:extLst>
              <a:ext uri="{FF2B5EF4-FFF2-40B4-BE49-F238E27FC236}">
                <a16:creationId xmlns:a16="http://schemas.microsoft.com/office/drawing/2014/main" id="{9F0FF53B-F0F2-535E-F146-1A4A6693C1B2}"/>
              </a:ext>
            </a:extLst>
          </p:cNvPr>
          <p:cNvSpPr/>
          <p:nvPr/>
        </p:nvSpPr>
        <p:spPr>
          <a:xfrm>
            <a:off x="4285364" y="1868460"/>
            <a:ext cx="4456697" cy="596900"/>
          </a:xfrm>
          <a:prstGeom prst="wedgeRectCallout">
            <a:avLst>
              <a:gd name="adj1" fmla="val -51862"/>
              <a:gd name="adj2" fmla="val 8568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洗院説発勉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親</a:t>
            </a:r>
          </a:p>
        </p:txBody>
      </p:sp>
      <p:pic>
        <p:nvPicPr>
          <p:cNvPr id="13" name="図 12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CD45A006-49A1-A077-DB5F-C810880B85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80" y="1885868"/>
            <a:ext cx="596900" cy="596900"/>
          </a:xfrm>
          <a:prstGeom prst="rect">
            <a:avLst/>
          </a:prstGeom>
        </p:spPr>
      </p:pic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81963358-9BB5-993B-E0F6-695AF6399FCB}"/>
              </a:ext>
            </a:extLst>
          </p:cNvPr>
          <p:cNvSpPr/>
          <p:nvPr/>
        </p:nvSpPr>
        <p:spPr>
          <a:xfrm>
            <a:off x="1900334" y="2634611"/>
            <a:ext cx="9246543" cy="1122582"/>
          </a:xfrm>
          <a:prstGeom prst="wedgeRectCallout">
            <a:avLst>
              <a:gd name="adj1" fmla="val -51510"/>
              <a:gd name="adj2" fmla="val -2105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電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地池色起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[⼉]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売元光兄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洗院説発勉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[⼔]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北花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死</a:t>
            </a:r>
          </a:p>
        </p:txBody>
      </p:sp>
      <p:sp>
        <p:nvSpPr>
          <p:cNvPr id="3" name="フローチャート: 代替処理 2">
            <a:extLst>
              <a:ext uri="{FF2B5EF4-FFF2-40B4-BE49-F238E27FC236}">
                <a16:creationId xmlns:a16="http://schemas.microsoft.com/office/drawing/2014/main" id="{AE3DD36C-0B69-6714-CB57-94F9628DEA07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4" name="円/楕円 3">
            <a:extLst>
              <a:ext uri="{FF2B5EF4-FFF2-40B4-BE49-F238E27FC236}">
                <a16:creationId xmlns:a16="http://schemas.microsoft.com/office/drawing/2014/main" id="{9985E3A7-96EB-316E-7D15-A2852E4B362C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6" name="図 5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2EBFBDB0-0637-A590-76B7-A07D9DB1C5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122" y="2746718"/>
            <a:ext cx="596900" cy="5969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C3CE3C94-26A9-029C-FC5C-AFEC31B796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94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DC4FD4A-85E9-97D0-4E06-EB7557E1F946}"/>
              </a:ext>
            </a:extLst>
          </p:cNvPr>
          <p:cNvSpPr txBox="1"/>
          <p:nvPr/>
        </p:nvSpPr>
        <p:spPr>
          <a:xfrm>
            <a:off x="1823998" y="615317"/>
            <a:ext cx="1015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ahead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EFE4C96F-750D-EB77-2A54-A0305DA480C9}"/>
              </a:ext>
            </a:extLst>
          </p:cNvPr>
          <p:cNvSpPr/>
          <p:nvPr/>
        </p:nvSpPr>
        <p:spPr>
          <a:xfrm>
            <a:off x="1879478" y="3903951"/>
            <a:ext cx="10011630" cy="1142786"/>
          </a:xfrm>
          <a:prstGeom prst="wedgeRectCallout">
            <a:avLst>
              <a:gd name="adj1" fmla="val -51465"/>
              <a:gd name="adj2" fmla="val -2168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年午毎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気先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洗作旅教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牛物特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産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医族短知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4" name="図 13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7D5A4604-4001-1AD1-4C86-1C0B274042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5122" y="3919988"/>
            <a:ext cx="596900" cy="596900"/>
          </a:xfrm>
          <a:prstGeom prst="rect">
            <a:avLst/>
          </a:prstGeom>
        </p:spPr>
      </p:pic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7C575667-EFAD-4999-7665-7A097B434D10}"/>
              </a:ext>
            </a:extLst>
          </p:cNvPr>
          <p:cNvSpPr/>
          <p:nvPr/>
        </p:nvSpPr>
        <p:spPr>
          <a:xfrm>
            <a:off x="1900335" y="5193495"/>
            <a:ext cx="1046728" cy="594000"/>
          </a:xfrm>
          <a:prstGeom prst="wedgeRectCallout">
            <a:avLst>
              <a:gd name="adj1" fmla="val -62087"/>
              <a:gd name="adj2" fmla="val 552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</a:t>
            </a: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7B370333-AD42-266E-F16F-4DEEF3561CCE}"/>
              </a:ext>
            </a:extLst>
          </p:cNvPr>
          <p:cNvSpPr/>
          <p:nvPr/>
        </p:nvSpPr>
        <p:spPr>
          <a:xfrm>
            <a:off x="3084684" y="5193495"/>
            <a:ext cx="8686762" cy="1059908"/>
          </a:xfrm>
          <a:prstGeom prst="wedgeRectCallout">
            <a:avLst>
              <a:gd name="adj1" fmla="val -50864"/>
              <a:gd name="adj2" fmla="val -2713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社先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待持特遠走赤去軽室屋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週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[⺹]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者考教都暑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6C09706B-E488-F2B4-F061-F5A5AC7FD6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4" y="5193495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596213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2023-03-07T07:00:40Z</dcterms:created>
  <dcterms:modified xsi:type="dcterms:W3CDTF">2023-03-07T07:01:31Z</dcterms:modified>
</cp:coreProperties>
</file>