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0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3810"/>
  </p:normalViewPr>
  <p:slideViewPr>
    <p:cSldViewPr snapToGrid="0">
      <p:cViewPr varScale="1">
        <p:scale>
          <a:sx n="120" d="100"/>
          <a:sy n="120" d="100"/>
        </p:scale>
        <p:origin x="8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360E1-24FE-2745-ADE5-E6BAADC8AEAA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0E61B2-FCB2-A64F-865F-0001949B38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4499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7210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4950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5153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683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520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365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4309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3658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4673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096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2955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8450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845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47534" y="1895899"/>
            <a:ext cx="664602" cy="596900"/>
          </a:xfrm>
          <a:prstGeom prst="wedgeRectCallout">
            <a:avLst>
              <a:gd name="adj1" fmla="val -67678"/>
              <a:gd name="adj2" fmla="val -2317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死</a:t>
            </a:r>
          </a:p>
        </p:txBody>
      </p:sp>
      <p:sp>
        <p:nvSpPr>
          <p:cNvPr id="5" name="フローチャート: 代替処理 4">
            <a:extLst>
              <a:ext uri="{FF2B5EF4-FFF2-40B4-BE49-F238E27FC236}">
                <a16:creationId xmlns:a16="http://schemas.microsoft.com/office/drawing/2014/main" id="{38BD3656-7350-516A-6112-6A0C5DE91A4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6D8C34D-5A2D-0742-A70C-F77B8804A0CA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death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7B9E94A1-60C7-DC1D-3AD6-FFBA6F546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  <p:pic>
        <p:nvPicPr>
          <p:cNvPr id="4" name="図 3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AB77F5A6-B6FC-C21A-D8C6-30A0F9AAF2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1864557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A8BDB9C1-4291-29F4-BAA7-D63173565016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7CBC1C1E-DA54-83E5-59B8-433341570E2C}"/>
              </a:ext>
            </a:extLst>
          </p:cNvPr>
          <p:cNvSpPr/>
          <p:nvPr/>
        </p:nvSpPr>
        <p:spPr>
          <a:xfrm>
            <a:off x="1964248" y="3412257"/>
            <a:ext cx="686638" cy="596900"/>
          </a:xfrm>
          <a:prstGeom prst="wedgeRectCallout">
            <a:avLst>
              <a:gd name="adj1" fmla="val -72052"/>
              <a:gd name="adj2" fmla="val 1399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北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9" name="図 8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C10C967A-190B-F18A-7B44-D8617D6A2E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80" y="3412257"/>
            <a:ext cx="594000" cy="594000"/>
          </a:xfrm>
          <a:prstGeom prst="rect">
            <a:avLst/>
          </a:prstGeom>
        </p:spPr>
      </p:pic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6DE69820-1E07-3E36-7907-B3B2A82CB6C8}"/>
              </a:ext>
            </a:extLst>
          </p:cNvPr>
          <p:cNvSpPr/>
          <p:nvPr/>
        </p:nvSpPr>
        <p:spPr>
          <a:xfrm>
            <a:off x="2789494" y="3417197"/>
            <a:ext cx="1020664" cy="596900"/>
          </a:xfrm>
          <a:prstGeom prst="wedgeRectCallout">
            <a:avLst>
              <a:gd name="adj1" fmla="val -57753"/>
              <a:gd name="adj2" fmla="val 99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死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B365B9AE-FED8-1C54-9B7F-42BD0D9730D2}"/>
              </a:ext>
            </a:extLst>
          </p:cNvPr>
          <p:cNvSpPr/>
          <p:nvPr/>
        </p:nvSpPr>
        <p:spPr>
          <a:xfrm>
            <a:off x="1928915" y="4164264"/>
            <a:ext cx="9418457" cy="1122582"/>
          </a:xfrm>
          <a:prstGeom prst="wedgeRectCallout">
            <a:avLst>
              <a:gd name="adj1" fmla="val -51510"/>
              <a:gd name="adj2" fmla="val -210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電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地池色起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売元光兄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洗院説発勉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[⼔]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死</a:t>
            </a:r>
          </a:p>
        </p:txBody>
      </p:sp>
      <p:pic>
        <p:nvPicPr>
          <p:cNvPr id="12" name="図 11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2614DAD6-7C52-6611-F92F-8C0D6B8AEA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2888" y="4164264"/>
            <a:ext cx="596900" cy="596900"/>
          </a:xfrm>
          <a:prstGeom prst="rect">
            <a:avLst/>
          </a:prstGeom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158189F5-8E22-D525-64E3-553217B1325F}"/>
              </a:ext>
            </a:extLst>
          </p:cNvPr>
          <p:cNvSpPr/>
          <p:nvPr/>
        </p:nvSpPr>
        <p:spPr>
          <a:xfrm>
            <a:off x="1964248" y="2654078"/>
            <a:ext cx="1820649" cy="596900"/>
          </a:xfrm>
          <a:prstGeom prst="wedgeRectCallout">
            <a:avLst>
              <a:gd name="adj1" fmla="val -59234"/>
              <a:gd name="adj2" fmla="val 778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夕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多外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夜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C2DDB1B3-C19C-948E-8CE0-A76A4081F2F5}"/>
              </a:ext>
            </a:extLst>
          </p:cNvPr>
          <p:cNvSpPr/>
          <p:nvPr/>
        </p:nvSpPr>
        <p:spPr>
          <a:xfrm>
            <a:off x="3881017" y="2654078"/>
            <a:ext cx="1029631" cy="621196"/>
          </a:xfrm>
          <a:prstGeom prst="wedgeRectCallout">
            <a:avLst>
              <a:gd name="adj1" fmla="val -57025"/>
              <a:gd name="adj2" fmla="val 965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死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A2374A09-560C-AFAE-6AD9-931D6360E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064" y="2667676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704334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2023-03-08T06:54:47Z</dcterms:created>
  <dcterms:modified xsi:type="dcterms:W3CDTF">2023-03-08T06:55:09Z</dcterms:modified>
</cp:coreProperties>
</file>