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4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9048"/>
  </p:normalViewPr>
  <p:slideViewPr>
    <p:cSldViewPr snapToGrid="0">
      <p:cViewPr varScale="1">
        <p:scale>
          <a:sx n="100" d="100"/>
          <a:sy n="100" d="100"/>
        </p:scale>
        <p:origin x="154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9BAED-CF1B-394F-988F-8122E323DF0A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682B7-D9FB-8F4A-A916-E2CA2D9E94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2931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己</a:t>
            </a:r>
            <a:r>
              <a:rPr kumimoji="1" lang="en-US" altLang="ja-JP" baseline="0" dirty="0"/>
              <a:t>〕N1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巳</a:t>
            </a:r>
            <a:r>
              <a:rPr kumimoji="1" lang="en-US" altLang="ja-JP" baseline="0" dirty="0"/>
              <a:t>〕</a:t>
            </a:r>
            <a:r>
              <a:rPr kumimoji="1" lang="ja-JP" altLang="en-US" baseline="0"/>
              <a:t>級外、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巴</a:t>
            </a:r>
            <a:r>
              <a:rPr kumimoji="1" lang="en-US" altLang="ja-JP" baseline="0" dirty="0"/>
              <a:t>〕</a:t>
            </a:r>
            <a:r>
              <a:rPr kumimoji="1" lang="ja-JP" altLang="en-US" baseline="0"/>
              <a:t>級外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630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3767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807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728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7815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28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807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065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877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574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72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6668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868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58309" y="1868460"/>
            <a:ext cx="666379" cy="596900"/>
          </a:xfrm>
          <a:prstGeom prst="wedgeRectCallout">
            <a:avLst>
              <a:gd name="adj1" fmla="val -67374"/>
              <a:gd name="adj2" fmla="val 527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色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144D6F9-88D9-7823-1688-72DA2DB6C04E}"/>
              </a:ext>
            </a:extLst>
          </p:cNvPr>
          <p:cNvSpPr txBox="1"/>
          <p:nvPr/>
        </p:nvSpPr>
        <p:spPr>
          <a:xfrm>
            <a:off x="1823998" y="615317"/>
            <a:ext cx="872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color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7437BD6-2237-0B68-E3A1-E99BDF967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8" y="355598"/>
            <a:ext cx="990602" cy="990602"/>
          </a:xfrm>
          <a:prstGeom prst="rect">
            <a:avLst/>
          </a:prstGeom>
        </p:spPr>
      </p:pic>
      <p:pic>
        <p:nvPicPr>
          <p:cNvPr id="9" name="図 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63A60601-C257-7B20-67C8-24377B569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365" y="1868460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6" name="図 15" descr="図形, 矢印&#10;&#10;自動的に生成された説明">
            <a:extLst>
              <a:ext uri="{FF2B5EF4-FFF2-40B4-BE49-F238E27FC236}">
                <a16:creationId xmlns:a16="http://schemas.microsoft.com/office/drawing/2014/main" id="{2861BCD9-7D27-7A51-EEA0-F2881A128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365" y="2727375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263DECCF-88B1-419E-A7C9-524A748AA0D9}"/>
              </a:ext>
            </a:extLst>
          </p:cNvPr>
          <p:cNvSpPr/>
          <p:nvPr/>
        </p:nvSpPr>
        <p:spPr>
          <a:xfrm>
            <a:off x="1958309" y="2727375"/>
            <a:ext cx="1878238" cy="596900"/>
          </a:xfrm>
          <a:prstGeom prst="wedgeRectCallout">
            <a:avLst>
              <a:gd name="adj1" fmla="val -57040"/>
              <a:gd name="adj2" fmla="val 273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勉急色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ECA5B80B-E2B2-9698-DADC-5A6958E50E16}"/>
              </a:ext>
            </a:extLst>
          </p:cNvPr>
          <p:cNvSpPr/>
          <p:nvPr/>
        </p:nvSpPr>
        <p:spPr>
          <a:xfrm>
            <a:off x="1958309" y="4353628"/>
            <a:ext cx="9455166" cy="1116826"/>
          </a:xfrm>
          <a:prstGeom prst="wedgeRectCallout">
            <a:avLst>
              <a:gd name="adj1" fmla="val -51044"/>
              <a:gd name="adj2" fmla="val -261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pic>
        <p:nvPicPr>
          <p:cNvPr id="20" name="図 19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FA11EE58-6CF6-B4AA-03F1-93BEDFE832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365" y="4364324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3E9FA476-B151-863C-1227-96DA35A38299}"/>
              </a:ext>
            </a:extLst>
          </p:cNvPr>
          <p:cNvSpPr/>
          <p:nvPr/>
        </p:nvSpPr>
        <p:spPr>
          <a:xfrm>
            <a:off x="1944086" y="3533726"/>
            <a:ext cx="2259104" cy="645101"/>
          </a:xfrm>
          <a:prstGeom prst="wedgeRectCallout">
            <a:avLst>
              <a:gd name="adj1" fmla="val -55299"/>
              <a:gd name="adj2" fmla="val 10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勉色声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2" name="図 2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82C6CC1-1296-E62C-F29E-82F1EEB10C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365" y="3533726"/>
            <a:ext cx="596900" cy="5969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8F90042-2B3A-0DDC-C012-DC3EE62B2A6D}"/>
              </a:ext>
            </a:extLst>
          </p:cNvPr>
          <p:cNvSpPr txBox="1"/>
          <p:nvPr/>
        </p:nvSpPr>
        <p:spPr>
          <a:xfrm>
            <a:off x="8461094" y="371585"/>
            <a:ext cx="3270577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E9C9452-AEF2-5B19-2609-585E44AE16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20355" y="558641"/>
            <a:ext cx="596900" cy="596900"/>
          </a:xfrm>
          <a:prstGeom prst="rect">
            <a:avLst/>
          </a:prstGeom>
        </p:spPr>
      </p:pic>
      <p:pic>
        <p:nvPicPr>
          <p:cNvPr id="11" name="図 10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F110EEF-7FA8-48A2-0904-EC7A1835E5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88533" y="547699"/>
            <a:ext cx="596900" cy="596900"/>
          </a:xfrm>
          <a:prstGeom prst="rect">
            <a:avLst/>
          </a:prstGeom>
        </p:spPr>
      </p:pic>
      <p:pic>
        <p:nvPicPr>
          <p:cNvPr id="13" name="図 1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EADB697-EB7A-26BC-BCB7-1EE29BA8F4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60102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0985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2023-03-09T01:30:31Z</dcterms:created>
  <dcterms:modified xsi:type="dcterms:W3CDTF">2023-03-09T01:30:54Z</dcterms:modified>
</cp:coreProperties>
</file>