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7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3810"/>
  </p:normalViewPr>
  <p:slideViewPr>
    <p:cSldViewPr snapToGrid="0">
      <p:cViewPr varScale="1">
        <p:scale>
          <a:sx n="120" d="100"/>
          <a:sy n="120" d="100"/>
        </p:scale>
        <p:origin x="8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C7A512-BE93-A04E-90D0-02029FBAABDD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D26B9-2854-B943-BCD1-5C5A491E51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4090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80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3957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3653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5621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4201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8693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122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8942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5794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1474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354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2313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122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48983" y="1725071"/>
            <a:ext cx="3037565" cy="1141698"/>
          </a:xfrm>
          <a:prstGeom prst="wedgeRectCallout">
            <a:avLst>
              <a:gd name="adj1" fmla="val -54465"/>
              <a:gd name="adj2" fmla="val -2700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5136674" y="1716921"/>
            <a:ext cx="6898807" cy="1703928"/>
          </a:xfrm>
          <a:prstGeom prst="wedgeRectCallout">
            <a:avLst>
              <a:gd name="adj1" fmla="val -51539"/>
              <a:gd name="adj2" fmla="val -3766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50CB725-E81D-838E-FA87-46582FC9F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8816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86BB123-659F-7A7C-1506-C073E3467D0A}"/>
              </a:ext>
            </a:extLst>
          </p:cNvPr>
          <p:cNvSpPr txBox="1"/>
          <p:nvPr/>
        </p:nvSpPr>
        <p:spPr>
          <a:xfrm>
            <a:off x="1823998" y="615317"/>
            <a:ext cx="9188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early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5CF208F6-A18E-ECDD-E452-B129D9EB8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DD6A9D1B-5031-60B5-D107-F740B88B1BF9}"/>
              </a:ext>
            </a:extLst>
          </p:cNvPr>
          <p:cNvSpPr/>
          <p:nvPr/>
        </p:nvSpPr>
        <p:spPr>
          <a:xfrm>
            <a:off x="1946401" y="3592685"/>
            <a:ext cx="2236092" cy="596900"/>
          </a:xfrm>
          <a:prstGeom prst="wedgeRectCallout">
            <a:avLst>
              <a:gd name="adj1" fmla="val -56117"/>
              <a:gd name="adj2" fmla="val -722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十千半午南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A41FB5B3-3F1B-F932-198F-618BC06F2AA1}"/>
              </a:ext>
            </a:extLst>
          </p:cNvPr>
          <p:cNvSpPr/>
          <p:nvPr/>
        </p:nvSpPr>
        <p:spPr>
          <a:xfrm>
            <a:off x="4303735" y="3585083"/>
            <a:ext cx="3037565" cy="601602"/>
          </a:xfrm>
          <a:prstGeom prst="wedgeRectCallout">
            <a:avLst>
              <a:gd name="adj1" fmla="val -52891"/>
              <a:gd name="adj2" fmla="val 164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古話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茶朝計早真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A98AF664-2372-374B-B1DF-543E0FF15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600" y="3592685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4360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2023-03-08T05:54:13Z</dcterms:created>
  <dcterms:modified xsi:type="dcterms:W3CDTF">2023-03-08T05:54:34Z</dcterms:modified>
</cp:coreProperties>
</file>