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231"/>
  </p:normalViewPr>
  <p:slideViewPr>
    <p:cSldViewPr snapToGrid="0">
      <p:cViewPr varScale="1">
        <p:scale>
          <a:sx n="99" d="100"/>
          <a:sy n="99" d="100"/>
        </p:scale>
        <p:origin x="16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12DAC-AAF1-F243-8BC0-1907AC31BF20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18173-297A-7941-8A47-24B3F4639D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862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792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42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777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71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638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6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01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65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90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142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167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39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16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06284" y="1842714"/>
            <a:ext cx="1820649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多外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923053" y="1842714"/>
            <a:ext cx="1029631" cy="621196"/>
          </a:xfrm>
          <a:prstGeom prst="wedgeRectCallout">
            <a:avLst>
              <a:gd name="adj1" fmla="val -57025"/>
              <a:gd name="adj2" fmla="val 965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死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BA25CD8-D0F2-C3F1-081C-82072BC7D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00" y="185631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488ACE59-342E-FEC6-BD64-4E500F3FC2F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5A0EDA0D-C16E-73B4-FCE2-5D63C7920C4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EF18A24-CF4E-C7A5-E9B7-D4246807D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430E7E0-368D-6591-AB5E-5F05F91A023A}"/>
              </a:ext>
            </a:extLst>
          </p:cNvPr>
          <p:cNvSpPr txBox="1"/>
          <p:nvPr/>
        </p:nvSpPr>
        <p:spPr>
          <a:xfrm>
            <a:off x="1823998" y="615317"/>
            <a:ext cx="1823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many, much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0AE3FE8-D1A5-138B-1BAE-82BA91BD04E6}"/>
              </a:ext>
            </a:extLst>
          </p:cNvPr>
          <p:cNvSpPr txBox="1"/>
          <p:nvPr/>
        </p:nvSpPr>
        <p:spPr>
          <a:xfrm>
            <a:off x="9823937" y="371585"/>
            <a:ext cx="190773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 descr="ツール が含まれている画像&#10;&#10;自動的に生成された説明">
            <a:extLst>
              <a:ext uri="{FF2B5EF4-FFF2-40B4-BE49-F238E27FC236}">
                <a16:creationId xmlns:a16="http://schemas.microsoft.com/office/drawing/2014/main" id="{80A81BD4-8BD9-7AD6-84EB-AFB3086C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0101" y="525433"/>
            <a:ext cx="596900" cy="596900"/>
          </a:xfrm>
          <a:prstGeom prst="rect">
            <a:avLst/>
          </a:prstGeom>
        </p:spPr>
      </p:pic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755690CC-F3CE-8A86-0439-5C330BE8B97B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519"/>
              <a:gd name="adj2" fmla="val -10667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</p:spTree>
    <p:extLst>
      <p:ext uri="{BB962C8B-B14F-4D97-AF65-F5344CB8AC3E}">
        <p14:creationId xmlns:p14="http://schemas.microsoft.com/office/powerpoint/2010/main" val="5325610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2023-03-08T02:01:38Z</dcterms:created>
  <dcterms:modified xsi:type="dcterms:W3CDTF">2023-03-08T02:02:12Z</dcterms:modified>
</cp:coreProperties>
</file>