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823"/>
  </p:normalViewPr>
  <p:slideViewPr>
    <p:cSldViewPr snapToGrid="0">
      <p:cViewPr varScale="1">
        <p:scale>
          <a:sx n="112" d="100"/>
          <a:sy n="112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7BE80-4600-3C4D-802B-27B33EA8868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891EC-F4A4-BA47-8788-8DE851C72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57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936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38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69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89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97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40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93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57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86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14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54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43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7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37776" y="1818301"/>
            <a:ext cx="1482758" cy="596900"/>
          </a:xfrm>
          <a:prstGeom prst="wedgeRectCallout">
            <a:avLst>
              <a:gd name="adj1" fmla="val -59123"/>
              <a:gd name="adj2" fmla="val 664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3590181" y="1818301"/>
            <a:ext cx="626219" cy="604584"/>
          </a:xfrm>
          <a:prstGeom prst="wedgeRectCallout">
            <a:avLst>
              <a:gd name="adj1" fmla="val -72549"/>
              <a:gd name="adj2" fmla="val 68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207F68-6007-3280-9A2C-75291F0E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5" y="1884468"/>
            <a:ext cx="56349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フローチャート: 代替処理 11">
            <a:extLst>
              <a:ext uri="{FF2B5EF4-FFF2-40B4-BE49-F238E27FC236}">
                <a16:creationId xmlns:a16="http://schemas.microsoft.com/office/drawing/2014/main" id="{0C66E095-6C7B-E38E-7F05-7C5BD98C7E9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598CCAC4-2244-44B1-73C0-54FADC031DF5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4E99FE07-8418-B6AE-4EEA-CBBCAF44827B}"/>
              </a:ext>
            </a:extLst>
          </p:cNvPr>
          <p:cNvSpPr/>
          <p:nvPr/>
        </p:nvSpPr>
        <p:spPr>
          <a:xfrm>
            <a:off x="1937776" y="2559620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B99EEE61-2F5F-7927-09B7-DFA2520DB33C}"/>
              </a:ext>
            </a:extLst>
          </p:cNvPr>
          <p:cNvSpPr/>
          <p:nvPr/>
        </p:nvSpPr>
        <p:spPr>
          <a:xfrm>
            <a:off x="2709648" y="2559620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17" name="図 16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0094C92-B571-E4FB-8931-B45D6BE48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05" y="2556596"/>
            <a:ext cx="596900" cy="596900"/>
          </a:xfrm>
          <a:prstGeom prst="rect">
            <a:avLst/>
          </a:prstGeom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A46AD89-7E16-013A-EDD3-2DAA9C20C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005" y="2532317"/>
            <a:ext cx="596900" cy="596900"/>
          </a:xfrm>
          <a:prstGeom prst="rect">
            <a:avLst/>
          </a:prstGeom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9C5CEE8-0A02-65C9-7EF6-BB3D1C6BA1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05" y="1776509"/>
            <a:ext cx="594000" cy="5940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490A0E5-3E38-8FE1-F150-1544E5E093C0}"/>
              </a:ext>
            </a:extLst>
          </p:cNvPr>
          <p:cNvSpPr/>
          <p:nvPr/>
        </p:nvSpPr>
        <p:spPr>
          <a:xfrm>
            <a:off x="5696976" y="1722601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418C57EC-B391-7CA8-16AB-2D629DC0F815}"/>
              </a:ext>
            </a:extLst>
          </p:cNvPr>
          <p:cNvSpPr/>
          <p:nvPr/>
        </p:nvSpPr>
        <p:spPr>
          <a:xfrm>
            <a:off x="5697314" y="2523488"/>
            <a:ext cx="6206820" cy="1517109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1891F14-F201-7E4A-6233-65E702ACEB39}"/>
              </a:ext>
            </a:extLst>
          </p:cNvPr>
          <p:cNvSpPr txBox="1"/>
          <p:nvPr/>
        </p:nvSpPr>
        <p:spPr>
          <a:xfrm>
            <a:off x="1823998" y="615317"/>
            <a:ext cx="1670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have, exist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CBB5CD44-40E9-B350-0FC9-8113E0346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6A384C71-51AA-C5CF-97BB-EE8E401EB47A}"/>
              </a:ext>
            </a:extLst>
          </p:cNvPr>
          <p:cNvSpPr/>
          <p:nvPr/>
        </p:nvSpPr>
        <p:spPr>
          <a:xfrm>
            <a:off x="2003539" y="3599389"/>
            <a:ext cx="1104452" cy="596900"/>
          </a:xfrm>
          <a:prstGeom prst="wedgeRectCallout">
            <a:avLst>
              <a:gd name="adj1" fmla="val -52891"/>
              <a:gd name="adj2" fmla="val 164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有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3" name="図 22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99C7DC95-240D-A054-F66D-74E3A418B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054" y="359938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1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2023-03-08T06:17:13Z</dcterms:created>
  <dcterms:modified xsi:type="dcterms:W3CDTF">2023-03-08T06:17:40Z</dcterms:modified>
</cp:coreProperties>
</file>