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116"/>
  </p:normalViewPr>
  <p:slideViewPr>
    <p:cSldViewPr snapToGrid="0">
      <p:cViewPr varScale="1">
        <p:scale>
          <a:sx n="113" d="100"/>
          <a:sy n="11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59E94-527C-FC4A-A591-AC7A3CBC0E4E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26566-BBF6-5546-8FF7-35BD12D78F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453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166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66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98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9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06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19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46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34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296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87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59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54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68067" y="1857334"/>
            <a:ext cx="2283551" cy="626141"/>
          </a:xfrm>
          <a:prstGeom prst="wedgeRectCallout">
            <a:avLst>
              <a:gd name="adj1" fmla="val -56276"/>
              <a:gd name="adj2" fmla="val 381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4420829" y="1857335"/>
            <a:ext cx="4456697" cy="596900"/>
          </a:xfrm>
          <a:prstGeom prst="wedgeRectCallout">
            <a:avLst>
              <a:gd name="adj1" fmla="val -52863"/>
              <a:gd name="adj2" fmla="val 6700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45A006-49A1-A077-DB5F-C810880B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586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1963358-9BB5-993B-E0F6-695AF6399FCB}"/>
              </a:ext>
            </a:extLst>
          </p:cNvPr>
          <p:cNvSpPr/>
          <p:nvPr/>
        </p:nvSpPr>
        <p:spPr>
          <a:xfrm>
            <a:off x="1900334" y="2719993"/>
            <a:ext cx="9246544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BFBDB0-0637-A590-76B7-A07D9DB1C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22" y="2832100"/>
            <a:ext cx="596900" cy="5969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4D46BE-898E-6316-3D9B-E6DB0766F509}"/>
              </a:ext>
            </a:extLst>
          </p:cNvPr>
          <p:cNvSpPr txBox="1"/>
          <p:nvPr/>
        </p:nvSpPr>
        <p:spPr>
          <a:xfrm>
            <a:off x="1823998" y="615317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sell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B1BD31D-E5CC-A645-8D21-E67EF117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CD6EB6A-E60A-B3D2-0C0E-838A655E9D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925" y="3990666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72C04756-668D-B2E5-8161-F9F7C7660F9A}"/>
              </a:ext>
            </a:extLst>
          </p:cNvPr>
          <p:cNvSpPr/>
          <p:nvPr/>
        </p:nvSpPr>
        <p:spPr>
          <a:xfrm>
            <a:off x="2704108" y="3990666"/>
            <a:ext cx="1432777" cy="596900"/>
          </a:xfrm>
          <a:prstGeom prst="wedgeRectCallout">
            <a:avLst>
              <a:gd name="adj1" fmla="val -56310"/>
              <a:gd name="adj2" fmla="val 6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仕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0A9203EC-A0FB-3681-B3F3-B60952C0679A}"/>
              </a:ext>
            </a:extLst>
          </p:cNvPr>
          <p:cNvSpPr/>
          <p:nvPr/>
        </p:nvSpPr>
        <p:spPr>
          <a:xfrm>
            <a:off x="1925842" y="3990666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声</a:t>
            </a:r>
          </a:p>
        </p:txBody>
      </p:sp>
      <p:pic>
        <p:nvPicPr>
          <p:cNvPr id="18" name="図 17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B309FB04-E297-278F-AFD1-D534ADB8D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925" y="4735657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87E815E2-D902-76C9-BB81-59921DC38561}"/>
              </a:ext>
            </a:extLst>
          </p:cNvPr>
          <p:cNvSpPr/>
          <p:nvPr/>
        </p:nvSpPr>
        <p:spPr>
          <a:xfrm>
            <a:off x="2723510" y="4735658"/>
            <a:ext cx="8198491" cy="596900"/>
          </a:xfrm>
          <a:prstGeom prst="wedgeRectCallout">
            <a:avLst>
              <a:gd name="adj1" fmla="val -50733"/>
              <a:gd name="adj2" fmla="val -2047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売帰運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堂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室家寒字院館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穴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空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究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E24D0F30-0533-999E-6076-2EBFD98606D5}"/>
              </a:ext>
            </a:extLst>
          </p:cNvPr>
          <p:cNvSpPr/>
          <p:nvPr/>
        </p:nvSpPr>
        <p:spPr>
          <a:xfrm>
            <a:off x="1945244" y="4735657"/>
            <a:ext cx="671915" cy="596900"/>
          </a:xfrm>
          <a:prstGeom prst="wedgeRectCallout">
            <a:avLst>
              <a:gd name="adj1" fmla="val -70168"/>
              <a:gd name="adj2" fmla="val 24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</a:t>
            </a:r>
          </a:p>
        </p:txBody>
      </p:sp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BACA511A-2860-9463-4337-47D07FFA8818}"/>
              </a:ext>
            </a:extLst>
          </p:cNvPr>
          <p:cNvSpPr/>
          <p:nvPr/>
        </p:nvSpPr>
        <p:spPr>
          <a:xfrm>
            <a:off x="2908862" y="21305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0" name="図 9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BCEDF328-DA8E-3E1A-A13C-B4167E6A0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9842" y="665801"/>
            <a:ext cx="596900" cy="596900"/>
          </a:xfrm>
          <a:prstGeom prst="rect">
            <a:avLst/>
          </a:prstGeom>
        </p:spPr>
      </p:pic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0E8AAD0-3CDF-4E94-2D41-B69713E05D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8750" y="665801"/>
            <a:ext cx="596900" cy="596900"/>
          </a:xfrm>
          <a:prstGeom prst="rect">
            <a:avLst/>
          </a:prstGeom>
        </p:spPr>
      </p:pic>
      <p:sp>
        <p:nvSpPr>
          <p:cNvPr id="20" name="円形吹き出し 19">
            <a:extLst>
              <a:ext uri="{FF2B5EF4-FFF2-40B4-BE49-F238E27FC236}">
                <a16:creationId xmlns:a16="http://schemas.microsoft.com/office/drawing/2014/main" id="{AE309DD1-9AE1-755B-4251-B564A4972CEE}"/>
              </a:ext>
            </a:extLst>
          </p:cNvPr>
          <p:cNvSpPr/>
          <p:nvPr/>
        </p:nvSpPr>
        <p:spPr>
          <a:xfrm>
            <a:off x="3737945" y="213058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</p:spTree>
    <p:extLst>
      <p:ext uri="{BB962C8B-B14F-4D97-AF65-F5344CB8AC3E}">
        <p14:creationId xmlns:p14="http://schemas.microsoft.com/office/powerpoint/2010/main" val="15884756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2023-03-07T07:01:41Z</dcterms:created>
  <dcterms:modified xsi:type="dcterms:W3CDTF">2023-03-07T07:02:06Z</dcterms:modified>
</cp:coreProperties>
</file>