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BB5D9-0D6C-D94E-A4DE-F778433E3B5A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66BDA-EBA8-594D-9E0C-11025BEE5E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029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44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89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6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28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44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61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07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92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98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11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39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24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61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9337" y="1818649"/>
            <a:ext cx="1046097" cy="596900"/>
          </a:xfrm>
          <a:prstGeom prst="wedgeRectCallout">
            <a:avLst>
              <a:gd name="adj1" fmla="val -67251"/>
              <a:gd name="adj2" fmla="val 433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</a:p>
        </p:txBody>
      </p:sp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4E17E396-5791-9ADE-E154-354A4A4228B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352C4DA-6908-A878-4F9A-238063CA31A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9405468-3BC3-B4DA-CD92-EAEDE0B2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99" y="1864557"/>
            <a:ext cx="596900" cy="5969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09C04C-575C-E69F-251F-84E755DE29A4}"/>
              </a:ext>
            </a:extLst>
          </p:cNvPr>
          <p:cNvSpPr txBox="1"/>
          <p:nvPr/>
        </p:nvSpPr>
        <p:spPr>
          <a:xfrm>
            <a:off x="1823998" y="615317"/>
            <a:ext cx="3433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separate, another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3B0F97-A182-DE10-08C1-8E733826B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2C36AFA-ACCE-66A8-F441-44E587FD4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974" y="1818649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75196FF5-41DB-61B1-6384-BD39A4E574FB}"/>
              </a:ext>
            </a:extLst>
          </p:cNvPr>
          <p:cNvSpPr/>
          <p:nvPr/>
        </p:nvSpPr>
        <p:spPr>
          <a:xfrm>
            <a:off x="4427106" y="1825657"/>
            <a:ext cx="629181" cy="596900"/>
          </a:xfrm>
          <a:prstGeom prst="wedgeRectCallout">
            <a:avLst>
              <a:gd name="adj1" fmla="val -71686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2081FAB-442D-B849-A6CB-92DAE96F70B6}"/>
              </a:ext>
            </a:extLst>
          </p:cNvPr>
          <p:cNvSpPr/>
          <p:nvPr/>
        </p:nvSpPr>
        <p:spPr>
          <a:xfrm>
            <a:off x="5183519" y="1828637"/>
            <a:ext cx="5551538" cy="1074215"/>
          </a:xfrm>
          <a:prstGeom prst="wedgeRectCallout">
            <a:avLst>
              <a:gd name="adj1" fmla="val -50976"/>
              <a:gd name="adj2" fmla="val -1132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F5877F98-4693-DB87-C12B-3C6FE1BCB78A}"/>
              </a:ext>
            </a:extLst>
          </p:cNvPr>
          <p:cNvSpPr/>
          <p:nvPr/>
        </p:nvSpPr>
        <p:spPr>
          <a:xfrm>
            <a:off x="2009337" y="3310552"/>
            <a:ext cx="2658625" cy="1098849"/>
          </a:xfrm>
          <a:prstGeom prst="wedgeRectCallout">
            <a:avLst>
              <a:gd name="adj1" fmla="val -54230"/>
              <a:gd name="adj2" fmla="val -160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47D6EDC3-51F7-3339-B9E7-5AFDAD81026E}"/>
              </a:ext>
            </a:extLst>
          </p:cNvPr>
          <p:cNvSpPr/>
          <p:nvPr/>
        </p:nvSpPr>
        <p:spPr>
          <a:xfrm>
            <a:off x="4854547" y="3113023"/>
            <a:ext cx="7121142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E2B326A-6D44-3450-0FF4-9658BE5FC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" y="3610858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AF44576-5612-66FE-40A8-27C1AAD30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" y="494878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8DCFAA21-743A-2CBA-E925-D5EFACB2154F}"/>
              </a:ext>
            </a:extLst>
          </p:cNvPr>
          <p:cNvSpPr/>
          <p:nvPr/>
        </p:nvSpPr>
        <p:spPr>
          <a:xfrm>
            <a:off x="1990700" y="4950986"/>
            <a:ext cx="2381636" cy="1098849"/>
          </a:xfrm>
          <a:prstGeom prst="wedgeRectCallout">
            <a:avLst>
              <a:gd name="adj1" fmla="val -54114"/>
              <a:gd name="adj2" fmla="val -14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9" name="図 18" descr="図形&#10;&#10;自動的に生成された説明">
            <a:extLst>
              <a:ext uri="{FF2B5EF4-FFF2-40B4-BE49-F238E27FC236}">
                <a16:creationId xmlns:a16="http://schemas.microsoft.com/office/drawing/2014/main" id="{E1372201-B9E9-3764-3AAE-E9CDDC9C93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544" y="4953043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0613281A-F37F-CC5C-002A-4F87E8315982}"/>
              </a:ext>
            </a:extLst>
          </p:cNvPr>
          <p:cNvSpPr/>
          <p:nvPr/>
        </p:nvSpPr>
        <p:spPr>
          <a:xfrm>
            <a:off x="5725298" y="4988425"/>
            <a:ext cx="6250391" cy="1589672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DD7E5B59-5C7F-E428-A17B-475A7C2D20A1}"/>
              </a:ext>
            </a:extLst>
          </p:cNvPr>
          <p:cNvSpPr/>
          <p:nvPr/>
        </p:nvSpPr>
        <p:spPr>
          <a:xfrm>
            <a:off x="4556857" y="14701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3133054-CBC3-5CE3-2AC0-EF74505488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7837" y="585074"/>
            <a:ext cx="596900" cy="596900"/>
          </a:xfrm>
          <a:prstGeom prst="rect">
            <a:avLst/>
          </a:prstGeom>
        </p:spPr>
      </p:pic>
      <p:pic>
        <p:nvPicPr>
          <p:cNvPr id="22" name="図 2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9A07FA5-926E-7B48-B820-0ADC24F6B1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531" y="579080"/>
            <a:ext cx="596900" cy="596900"/>
          </a:xfrm>
          <a:prstGeom prst="rect">
            <a:avLst/>
          </a:prstGeom>
        </p:spPr>
      </p:pic>
      <p:sp>
        <p:nvSpPr>
          <p:cNvPr id="23" name="円形吹き出し 22">
            <a:extLst>
              <a:ext uri="{FF2B5EF4-FFF2-40B4-BE49-F238E27FC236}">
                <a16:creationId xmlns:a16="http://schemas.microsoft.com/office/drawing/2014/main" id="{7F56AE39-B0D2-BC3F-CD30-7F7693B409A7}"/>
              </a:ext>
            </a:extLst>
          </p:cNvPr>
          <p:cNvSpPr/>
          <p:nvPr/>
        </p:nvSpPr>
        <p:spPr>
          <a:xfrm>
            <a:off x="5395041" y="14956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5496972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2023-03-07T06:32:19Z</dcterms:created>
  <dcterms:modified xsi:type="dcterms:W3CDTF">2023-03-07T06:32:44Z</dcterms:modified>
</cp:coreProperties>
</file>