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075"/>
  </p:normalViewPr>
  <p:slideViewPr>
    <p:cSldViewPr snapToGrid="0">
      <p:cViewPr varScale="1">
        <p:scale>
          <a:sx n="111" d="100"/>
          <a:sy n="111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1A730-00C1-DA43-BCA4-6B304A265044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1B144-01D4-8B45-8A5A-E17E6699C2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59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24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34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13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24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18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604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60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4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38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37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16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24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92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3871" y="1818649"/>
            <a:ext cx="2237068" cy="596900"/>
          </a:xfrm>
          <a:prstGeom prst="wedgeRectCallout">
            <a:avLst>
              <a:gd name="adj1" fmla="val -55874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田町画界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640B4895-0E44-7F9A-B85E-3B8DD7BCE602}"/>
              </a:ext>
            </a:extLst>
          </p:cNvPr>
          <p:cNvSpPr/>
          <p:nvPr/>
        </p:nvSpPr>
        <p:spPr>
          <a:xfrm>
            <a:off x="4299454" y="1804211"/>
            <a:ext cx="1013951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思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75EE0D5-406D-F89A-3C46-C2706D2B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7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B6BB8EAE-8966-11B7-D692-5FE1864716CC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C605EF0B-AF6B-C780-3602-88960FFBF7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E2463F-6278-6415-EF25-98C3A55DD161}"/>
              </a:ext>
            </a:extLst>
          </p:cNvPr>
          <p:cNvSpPr txBox="1"/>
          <p:nvPr/>
        </p:nvSpPr>
        <p:spPr>
          <a:xfrm>
            <a:off x="1823998" y="615317"/>
            <a:ext cx="950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town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4FE5E9A-99DB-72D1-2244-F4C247E6E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0B2744D-B839-5756-7EAB-F82641559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979" y="2720247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0EE2813-4879-25BE-7E86-733CED857B05}"/>
              </a:ext>
            </a:extLst>
          </p:cNvPr>
          <p:cNvSpPr/>
          <p:nvPr/>
        </p:nvSpPr>
        <p:spPr>
          <a:xfrm>
            <a:off x="1938321" y="2720247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255F3D49-AB3C-E65C-68D2-4384C170BF8E}"/>
              </a:ext>
            </a:extLst>
          </p:cNvPr>
          <p:cNvSpPr/>
          <p:nvPr/>
        </p:nvSpPr>
        <p:spPr>
          <a:xfrm>
            <a:off x="2754555" y="2705602"/>
            <a:ext cx="8689962" cy="1109954"/>
          </a:xfrm>
          <a:prstGeom prst="wedgeRectCallout">
            <a:avLst>
              <a:gd name="adj1" fmla="val -51640"/>
              <a:gd name="adj2" fmla="val -218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03844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2023-03-09T00:26:22Z</dcterms:created>
  <dcterms:modified xsi:type="dcterms:W3CDTF">2023-03-09T00:26:44Z</dcterms:modified>
</cp:coreProperties>
</file>