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639"/>
  </p:normalViewPr>
  <p:slideViewPr>
    <p:cSldViewPr snapToGrid="0">
      <p:cViewPr varScale="1">
        <p:scale>
          <a:sx n="113" d="100"/>
          <a:sy n="113" d="100"/>
        </p:scale>
        <p:origin x="10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62E16-707E-464D-8866-7AA2C131F39F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51B95-DD04-074C-B590-B422E6F691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510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507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62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16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599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83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917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02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22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76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3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60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66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303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3871" y="1818649"/>
            <a:ext cx="2237068" cy="596900"/>
          </a:xfrm>
          <a:prstGeom prst="wedgeRectCallout">
            <a:avLst>
              <a:gd name="adj1" fmla="val -55874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田町画界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640B4895-0E44-7F9A-B85E-3B8DD7BCE602}"/>
              </a:ext>
            </a:extLst>
          </p:cNvPr>
          <p:cNvSpPr/>
          <p:nvPr/>
        </p:nvSpPr>
        <p:spPr>
          <a:xfrm>
            <a:off x="4299454" y="1804211"/>
            <a:ext cx="1013951" cy="596900"/>
          </a:xfrm>
          <a:prstGeom prst="wedgeRectCallout">
            <a:avLst>
              <a:gd name="adj1" fmla="val -56971"/>
              <a:gd name="adj2" fmla="val 993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思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75EE0D5-406D-F89A-3C46-C2706D2B8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37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B6BB8EAE-8966-11B7-D692-5FE1864716CC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C605EF0B-AF6B-C780-3602-88960FFBF7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91D537A-39CF-2915-3F27-11F3F137C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43609DC-31DF-812C-B78D-ACF2033FE869}"/>
              </a:ext>
            </a:extLst>
          </p:cNvPr>
          <p:cNvSpPr txBox="1"/>
          <p:nvPr/>
        </p:nvSpPr>
        <p:spPr>
          <a:xfrm>
            <a:off x="1823998" y="615317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man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 descr="図形, 矢印&#10;&#10;自動的に生成された説明">
            <a:extLst>
              <a:ext uri="{FF2B5EF4-FFF2-40B4-BE49-F238E27FC236}">
                <a16:creationId xmlns:a16="http://schemas.microsoft.com/office/drawing/2014/main" id="{B76CC0D5-D131-49FD-7555-A0811C36D1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587" y="2727365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4CDA680F-485A-53AF-91F6-EBC3087B4F62}"/>
              </a:ext>
            </a:extLst>
          </p:cNvPr>
          <p:cNvSpPr/>
          <p:nvPr/>
        </p:nvSpPr>
        <p:spPr>
          <a:xfrm>
            <a:off x="1973871" y="2732997"/>
            <a:ext cx="1477782" cy="596900"/>
          </a:xfrm>
          <a:prstGeom prst="wedgeRectCallout">
            <a:avLst>
              <a:gd name="adj1" fmla="val -57091"/>
              <a:gd name="adj2" fmla="val 2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A00145EB-C155-C673-62A2-123860830A64}"/>
              </a:ext>
            </a:extLst>
          </p:cNvPr>
          <p:cNvSpPr/>
          <p:nvPr/>
        </p:nvSpPr>
        <p:spPr>
          <a:xfrm>
            <a:off x="3551092" y="2727365"/>
            <a:ext cx="1030491" cy="596900"/>
          </a:xfrm>
          <a:prstGeom prst="wedgeRectCallout">
            <a:avLst>
              <a:gd name="adj1" fmla="val -57205"/>
              <a:gd name="adj2" fmla="val 238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男働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7" name="図 16" descr="図形&#10;&#10;自動的に生成された説明">
            <a:extLst>
              <a:ext uri="{FF2B5EF4-FFF2-40B4-BE49-F238E27FC236}">
                <a16:creationId xmlns:a16="http://schemas.microsoft.com/office/drawing/2014/main" id="{DC7517CF-887D-9D9A-8632-01A96F56E8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574" y="3557630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52B236E1-8A7B-D608-2561-6EA746A4A5A2}"/>
              </a:ext>
            </a:extLst>
          </p:cNvPr>
          <p:cNvSpPr/>
          <p:nvPr/>
        </p:nvSpPr>
        <p:spPr>
          <a:xfrm>
            <a:off x="1973871" y="3557630"/>
            <a:ext cx="8748206" cy="1058615"/>
          </a:xfrm>
          <a:prstGeom prst="wedgeRectCallout">
            <a:avLst>
              <a:gd name="adj1" fmla="val -52092"/>
              <a:gd name="adj2" fmla="val -301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</p:spTree>
    <p:extLst>
      <p:ext uri="{BB962C8B-B14F-4D97-AF65-F5344CB8AC3E}">
        <p14:creationId xmlns:p14="http://schemas.microsoft.com/office/powerpoint/2010/main" val="38606851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40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2023-03-09T00:16:24Z</dcterms:created>
  <dcterms:modified xsi:type="dcterms:W3CDTF">2023-03-09T00:24:37Z</dcterms:modified>
</cp:coreProperties>
</file>