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543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4966"/>
  </p:normalViewPr>
  <p:slideViewPr>
    <p:cSldViewPr snapToGrid="0">
      <p:cViewPr varScale="1">
        <p:scale>
          <a:sx n="108" d="100"/>
          <a:sy n="108" d="100"/>
        </p:scale>
        <p:origin x="128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18711D-6794-494A-8B2F-92647FD2473B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424282-2AD9-B743-9478-DE0AC3E1A1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87231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3279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492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2925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36226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92869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28497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84067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3947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9932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6024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623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3050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0509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B28F4CEE-308A-2F58-3867-078AF28F7251}"/>
              </a:ext>
            </a:extLst>
          </p:cNvPr>
          <p:cNvSpPr/>
          <p:nvPr/>
        </p:nvSpPr>
        <p:spPr>
          <a:xfrm>
            <a:off x="1944087" y="1818648"/>
            <a:ext cx="3085114" cy="634057"/>
          </a:xfrm>
          <a:prstGeom prst="wedgeRectCallout">
            <a:avLst>
              <a:gd name="adj1" fmla="val -53164"/>
              <a:gd name="adj2" fmla="val 2948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言読話語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試説計</a:t>
            </a:r>
          </a:p>
        </p:txBody>
      </p:sp>
      <p:sp>
        <p:nvSpPr>
          <p:cNvPr id="3" name="フローチャート: 代替処理 2">
            <a:extLst>
              <a:ext uri="{FF2B5EF4-FFF2-40B4-BE49-F238E27FC236}">
                <a16:creationId xmlns:a16="http://schemas.microsoft.com/office/drawing/2014/main" id="{CA6173AE-A9F4-49BE-6B8F-CF318B50DD33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1F706CCD-A664-BEC6-E7B4-70300BCBAF8D}"/>
              </a:ext>
            </a:extLst>
          </p:cNvPr>
          <p:cNvSpPr/>
          <p:nvPr/>
        </p:nvSpPr>
        <p:spPr>
          <a:xfrm>
            <a:off x="1944087" y="2631407"/>
            <a:ext cx="2658625" cy="950828"/>
          </a:xfrm>
          <a:prstGeom prst="wedgeRectCallout">
            <a:avLst>
              <a:gd name="adj1" fmla="val -54230"/>
              <a:gd name="adj2" fmla="val -26898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口古名右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味問台合同品員</a:t>
            </a:r>
          </a:p>
        </p:txBody>
      </p:sp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94C2133D-D1A2-AB96-A52C-2322497A9CD5}"/>
              </a:ext>
            </a:extLst>
          </p:cNvPr>
          <p:cNvSpPr/>
          <p:nvPr/>
        </p:nvSpPr>
        <p:spPr>
          <a:xfrm>
            <a:off x="4784130" y="2593356"/>
            <a:ext cx="6925257" cy="1471374"/>
          </a:xfrm>
          <a:prstGeom prst="wedgeRectCallout">
            <a:avLst>
              <a:gd name="adj1" fmla="val -52188"/>
              <a:gd name="adj2" fmla="val -26972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何週店足高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兄知回京堂答別研歌始遠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事使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験漢悪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言読話語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試説計</a:t>
            </a:r>
            <a:endParaRPr kumimoji="1" lang="en-US" altLang="ja-JP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Times New Roman (本文のフォント - コンプレ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豆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短頭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虫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強風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5571BE66-E971-F0BC-7AC5-EECB6A965F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846" y="2631407"/>
            <a:ext cx="605767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4">
            <a:extLst>
              <a:ext uri="{FF2B5EF4-FFF2-40B4-BE49-F238E27FC236}">
                <a16:creationId xmlns:a16="http://schemas.microsoft.com/office/drawing/2014/main" id="{C6CE4352-E2E9-C989-AA5B-52120EB5C6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8" y="264560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B8C53C9-0F59-D2E1-0750-355EB1C60ADC}"/>
              </a:ext>
            </a:extLst>
          </p:cNvPr>
          <p:cNvSpPr txBox="1"/>
          <p:nvPr/>
        </p:nvSpPr>
        <p:spPr>
          <a:xfrm>
            <a:off x="1823998" y="615317"/>
            <a:ext cx="6206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say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4621FE69-5311-F85F-891B-79026E76EC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9414" y="1855806"/>
            <a:ext cx="596900" cy="596900"/>
          </a:xfrm>
          <a:prstGeom prst="rect">
            <a:avLst/>
          </a:prstGeom>
        </p:spPr>
      </p:pic>
      <p:sp>
        <p:nvSpPr>
          <p:cNvPr id="6" name="円/楕円 5">
            <a:extLst>
              <a:ext uri="{FF2B5EF4-FFF2-40B4-BE49-F238E27FC236}">
                <a16:creationId xmlns:a16="http://schemas.microsoft.com/office/drawing/2014/main" id="{F5647767-7DEF-9C9C-001B-EFCB615922E3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</p:spTree>
    <p:extLst>
      <p:ext uri="{BB962C8B-B14F-4D97-AF65-F5344CB8AC3E}">
        <p14:creationId xmlns:p14="http://schemas.microsoft.com/office/powerpoint/2010/main" val="248554792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</Words>
  <Application>Microsoft Macintosh PowerPoint</Application>
  <PresentationFormat>ワイド画面</PresentationFormat>
  <Paragraphs>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2023-03-09T01:31:03Z</dcterms:created>
  <dcterms:modified xsi:type="dcterms:W3CDTF">2023-03-09T01:31:25Z</dcterms:modified>
</cp:coreProperties>
</file>