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9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8231"/>
  </p:normalViewPr>
  <p:slideViewPr>
    <p:cSldViewPr snapToGrid="0">
      <p:cViewPr varScale="1">
        <p:scale>
          <a:sx n="112" d="100"/>
          <a:sy n="112" d="100"/>
        </p:scale>
        <p:origin x="11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9E5DD8-ED4D-1447-A583-1E06D7A0612D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32738C-C069-8542-848A-4C3351E0A4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9456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3828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5567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2059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9420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6016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685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2359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6371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9707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1425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7881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1758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1262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B28F4CEE-308A-2F58-3867-078AF28F7251}"/>
              </a:ext>
            </a:extLst>
          </p:cNvPr>
          <p:cNvSpPr/>
          <p:nvPr/>
        </p:nvSpPr>
        <p:spPr>
          <a:xfrm>
            <a:off x="2002134" y="1854101"/>
            <a:ext cx="1008311" cy="596900"/>
          </a:xfrm>
          <a:prstGeom prst="wedgeRectCallout">
            <a:avLst>
              <a:gd name="adj1" fmla="val -62014"/>
              <a:gd name="adj2" fmla="val 6791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区医</a:t>
            </a:r>
          </a:p>
        </p:txBody>
      </p:sp>
      <p:pic>
        <p:nvPicPr>
          <p:cNvPr id="19" name="図 18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041DB9C3-4813-F308-C6B0-BB89164E16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010" y="1883918"/>
            <a:ext cx="596900" cy="596900"/>
          </a:xfrm>
          <a:prstGeom prst="rect">
            <a:avLst/>
          </a:prstGeom>
        </p:spPr>
      </p:pic>
      <p:sp>
        <p:nvSpPr>
          <p:cNvPr id="2" name="フローチャート: 代替処理 1">
            <a:extLst>
              <a:ext uri="{FF2B5EF4-FFF2-40B4-BE49-F238E27FC236}">
                <a16:creationId xmlns:a16="http://schemas.microsoft.com/office/drawing/2014/main" id="{97CF4ACA-ED62-1200-4D60-C10B4407F81F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4" name="円/楕円 3">
            <a:extLst>
              <a:ext uri="{FF2B5EF4-FFF2-40B4-BE49-F238E27FC236}">
                <a16:creationId xmlns:a16="http://schemas.microsoft.com/office/drawing/2014/main" id="{84FB9C16-F42E-56FC-0F31-4EF1808DE888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1897831E-CFB7-3796-9A52-2D602576BAF8}"/>
              </a:ext>
            </a:extLst>
          </p:cNvPr>
          <p:cNvSpPr/>
          <p:nvPr/>
        </p:nvSpPr>
        <p:spPr>
          <a:xfrm>
            <a:off x="2002134" y="2631220"/>
            <a:ext cx="5002823" cy="596900"/>
          </a:xfrm>
          <a:prstGeom prst="wedgeRectCallout">
            <a:avLst>
              <a:gd name="adj1" fmla="val -53278"/>
              <a:gd name="adj2" fmla="val 785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県世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凵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出山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画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匚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区医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6" name="図 5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F5C1A7CC-2629-7C01-8CB2-B3936726D2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880" y="2631220"/>
            <a:ext cx="596900" cy="59690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7E7E925-C397-D28B-1100-00FEA8204D68}"/>
              </a:ext>
            </a:extLst>
          </p:cNvPr>
          <p:cNvSpPr txBox="1"/>
          <p:nvPr/>
        </p:nvSpPr>
        <p:spPr>
          <a:xfrm>
            <a:off x="1823998" y="615317"/>
            <a:ext cx="24665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medicine, doctor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1" name="Picture 24">
            <a:extLst>
              <a:ext uri="{FF2B5EF4-FFF2-40B4-BE49-F238E27FC236}">
                <a16:creationId xmlns:a16="http://schemas.microsoft.com/office/drawing/2014/main" id="{598063EB-0A4F-B54C-A1AA-031D45B13E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8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5B28BCE9-8166-BE78-53F0-6CB1531FDE2A}"/>
              </a:ext>
            </a:extLst>
          </p:cNvPr>
          <p:cNvSpPr/>
          <p:nvPr/>
        </p:nvSpPr>
        <p:spPr>
          <a:xfrm>
            <a:off x="1954218" y="4167133"/>
            <a:ext cx="10011630" cy="1065267"/>
          </a:xfrm>
          <a:prstGeom prst="wedgeRectCallout">
            <a:avLst>
              <a:gd name="adj1" fmla="val -51465"/>
              <a:gd name="adj2" fmla="val -2168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年午毎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気先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洗作旅教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牛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牛物特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産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矢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医族短知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4" name="図 13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86C612A0-FB62-39B0-96C1-9220258376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8199" y="4188453"/>
            <a:ext cx="596900" cy="596900"/>
          </a:xfrm>
          <a:prstGeom prst="rect">
            <a:avLst/>
          </a:prstGeom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05DF381D-2889-5749-BD6C-EDEB0B86A3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099" y="5397619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A121799F-559A-D52D-784C-058B1FB5505B}"/>
              </a:ext>
            </a:extLst>
          </p:cNvPr>
          <p:cNvSpPr/>
          <p:nvPr/>
        </p:nvSpPr>
        <p:spPr>
          <a:xfrm>
            <a:off x="1954218" y="5390605"/>
            <a:ext cx="1443177" cy="596900"/>
          </a:xfrm>
          <a:prstGeom prst="wedgeRectCallout">
            <a:avLst>
              <a:gd name="adj1" fmla="val -58958"/>
              <a:gd name="adj2" fmla="val 160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大天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太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1E656278-7F21-008A-01C0-66405151F0A4}"/>
              </a:ext>
            </a:extLst>
          </p:cNvPr>
          <p:cNvSpPr/>
          <p:nvPr/>
        </p:nvSpPr>
        <p:spPr>
          <a:xfrm>
            <a:off x="3601356" y="5397619"/>
            <a:ext cx="5676347" cy="596900"/>
          </a:xfrm>
          <a:prstGeom prst="wedgeRectCallout">
            <a:avLst>
              <a:gd name="adj1" fmla="val -52165"/>
              <a:gd name="adj2" fmla="val 727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犬英映漢験春送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矢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医族短知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2" name="図 21" descr="挿絵, テーブル, 時計 が含まれている画像&#10;&#10;自動的に生成された説明">
            <a:extLst>
              <a:ext uri="{FF2B5EF4-FFF2-40B4-BE49-F238E27FC236}">
                <a16:creationId xmlns:a16="http://schemas.microsoft.com/office/drawing/2014/main" id="{121F987E-FF59-1083-55CF-B8AFE27C35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8199" y="3415713"/>
            <a:ext cx="596900" cy="596900"/>
          </a:xfrm>
          <a:prstGeom prst="rect">
            <a:avLst/>
          </a:prstGeom>
        </p:spPr>
      </p:pic>
      <p:sp>
        <p:nvSpPr>
          <p:cNvPr id="23" name="四角形吹き出し 22">
            <a:extLst>
              <a:ext uri="{FF2B5EF4-FFF2-40B4-BE49-F238E27FC236}">
                <a16:creationId xmlns:a16="http://schemas.microsoft.com/office/drawing/2014/main" id="{2D0424B8-EE94-566B-AC65-525A783FF8A1}"/>
              </a:ext>
            </a:extLst>
          </p:cNvPr>
          <p:cNvSpPr/>
          <p:nvPr/>
        </p:nvSpPr>
        <p:spPr>
          <a:xfrm>
            <a:off x="1983911" y="3390014"/>
            <a:ext cx="1008312" cy="596900"/>
          </a:xfrm>
          <a:prstGeom prst="wedgeRectCallout">
            <a:avLst>
              <a:gd name="adj1" fmla="val -58958"/>
              <a:gd name="adj2" fmla="val 160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短知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702B0B8F-D2A7-707D-F77B-4F22FE10AE76}"/>
              </a:ext>
            </a:extLst>
          </p:cNvPr>
          <p:cNvSpPr/>
          <p:nvPr/>
        </p:nvSpPr>
        <p:spPr>
          <a:xfrm>
            <a:off x="3101844" y="3385194"/>
            <a:ext cx="1008312" cy="596900"/>
          </a:xfrm>
          <a:prstGeom prst="wedgeRectCallout">
            <a:avLst>
              <a:gd name="adj1" fmla="val -62241"/>
              <a:gd name="adj2" fmla="val 160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医族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" name="円形吹き出し 2">
            <a:extLst>
              <a:ext uri="{FF2B5EF4-FFF2-40B4-BE49-F238E27FC236}">
                <a16:creationId xmlns:a16="http://schemas.microsoft.com/office/drawing/2014/main" id="{1EC4A27C-8669-37B1-E1DA-2D72FBDA30C1}"/>
              </a:ext>
            </a:extLst>
          </p:cNvPr>
          <p:cNvSpPr/>
          <p:nvPr/>
        </p:nvSpPr>
        <p:spPr>
          <a:xfrm>
            <a:off x="4770928" y="149567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繁体字</a:t>
            </a:r>
          </a:p>
        </p:txBody>
      </p:sp>
      <p:pic>
        <p:nvPicPr>
          <p:cNvPr id="9" name="図 8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10CBF1C3-0D73-7D5D-FD2C-5D18C15FC4D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14960" y="589917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47238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</Words>
  <Application>Microsoft Macintosh PowerPoint</Application>
  <PresentationFormat>ワイド画面</PresentationFormat>
  <Paragraphs>11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2023-03-07T07:16:13Z</dcterms:created>
  <dcterms:modified xsi:type="dcterms:W3CDTF">2023-03-07T07:16:37Z</dcterms:modified>
</cp:coreProperties>
</file>