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6FE1D-AAA8-C24B-82C4-C5AAFEBDECB8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C10E4-20AA-9440-B7F2-FC05619103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286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457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01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73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84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41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34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0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2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21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21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322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260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284EDF-0C77-7E9E-529A-189FFB8816F4}"/>
              </a:ext>
            </a:extLst>
          </p:cNvPr>
          <p:cNvSpPr txBox="1"/>
          <p:nvPr/>
        </p:nvSpPr>
        <p:spPr>
          <a:xfrm>
            <a:off x="1823998" y="615317"/>
            <a:ext cx="726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live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09E55ACC-C1C4-2594-97EC-D256387DB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33E09558-19D7-D90D-A671-C166CDB9F7BB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3AF492E6-E36F-BF04-524B-2AB94732E043}"/>
              </a:ext>
            </a:extLst>
          </p:cNvPr>
          <p:cNvSpPr/>
          <p:nvPr/>
        </p:nvSpPr>
        <p:spPr>
          <a:xfrm>
            <a:off x="1957197" y="3945169"/>
            <a:ext cx="1906595" cy="546486"/>
          </a:xfrm>
          <a:prstGeom prst="wedgeRectCallout">
            <a:avLst>
              <a:gd name="adj1" fmla="val -55437"/>
              <a:gd name="adj2" fmla="val -12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主住注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D24FAC64-0FF4-777A-0539-AA2003C8A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966" y="3082595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838ED000-3AF7-69BF-D5D1-F6093312F6C9}"/>
              </a:ext>
            </a:extLst>
          </p:cNvPr>
          <p:cNvSpPr/>
          <p:nvPr/>
        </p:nvSpPr>
        <p:spPr>
          <a:xfrm>
            <a:off x="2777203" y="3104263"/>
            <a:ext cx="7810586" cy="596900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家具, 座席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9A624E2E-A355-6396-1178-F8E16538E2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299" y="3894755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B9B22AA6-72B4-D2C4-7CF6-314566A821F2}"/>
              </a:ext>
            </a:extLst>
          </p:cNvPr>
          <p:cNvSpPr/>
          <p:nvPr/>
        </p:nvSpPr>
        <p:spPr>
          <a:xfrm>
            <a:off x="1957197" y="3104262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</p:spTree>
    <p:extLst>
      <p:ext uri="{BB962C8B-B14F-4D97-AF65-F5344CB8AC3E}">
        <p14:creationId xmlns:p14="http://schemas.microsoft.com/office/powerpoint/2010/main" val="10481117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2023-03-07T05:25:25Z</dcterms:created>
  <dcterms:modified xsi:type="dcterms:W3CDTF">2023-03-07T05:25:42Z</dcterms:modified>
</cp:coreProperties>
</file>