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0748"/>
  </p:normalViewPr>
  <p:slideViewPr>
    <p:cSldViewPr snapToGrid="0">
      <p:cViewPr varScale="1">
        <p:scale>
          <a:sx n="88" d="100"/>
          <a:sy n="88" d="100"/>
        </p:scale>
        <p:origin x="20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A79CD-D951-2348-BA86-BDAD3D88C437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F8CCA-02DC-BF4C-8131-6BD2212B63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45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7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81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96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01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96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37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61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10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92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33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28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228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57197" y="1754784"/>
            <a:ext cx="2658625" cy="1183834"/>
          </a:xfrm>
          <a:prstGeom prst="wedgeRectCallout">
            <a:avLst>
              <a:gd name="adj1" fmla="val -55935"/>
              <a:gd name="adj2" fmla="val -24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A7A539B-0076-1303-8A7D-624E9CB330F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0499E77-2319-BD36-80B8-312C1558F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76C956-CCCF-8C9F-DB4B-0BFC5F7E4E8C}"/>
              </a:ext>
            </a:extLst>
          </p:cNvPr>
          <p:cNvSpPr txBox="1"/>
          <p:nvPr/>
        </p:nvSpPr>
        <p:spPr>
          <a:xfrm>
            <a:off x="1823998" y="615317"/>
            <a:ext cx="25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what, how (many)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255F10-095E-37A5-7F3F-0F1F30724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1597"/>
            <a:ext cx="596900" cy="596900"/>
          </a:xfrm>
          <a:prstGeom prst="rect">
            <a:avLst/>
          </a:prstGeom>
        </p:spPr>
      </p:pic>
      <p:pic>
        <p:nvPicPr>
          <p:cNvPr id="4" name="図 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B33C0A3-3B20-44D6-4AD4-5344859B3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4325528"/>
            <a:ext cx="596900" cy="5969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28A2009F-CF9F-5E8D-2BB9-84E18D6B5F81}"/>
              </a:ext>
            </a:extLst>
          </p:cNvPr>
          <p:cNvSpPr/>
          <p:nvPr/>
        </p:nvSpPr>
        <p:spPr>
          <a:xfrm>
            <a:off x="1925622" y="4367451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D4E0571D-FB4E-B165-28E3-425897746799}"/>
              </a:ext>
            </a:extLst>
          </p:cNvPr>
          <p:cNvSpPr/>
          <p:nvPr/>
        </p:nvSpPr>
        <p:spPr>
          <a:xfrm>
            <a:off x="2652906" y="4367451"/>
            <a:ext cx="9219011" cy="1109954"/>
          </a:xfrm>
          <a:prstGeom prst="wedgeRectCallout">
            <a:avLst>
              <a:gd name="adj1" fmla="val -50847"/>
              <a:gd name="adj2" fmla="val -284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535CFC5-8348-BAAC-6AE4-AA15B73EB49C}"/>
              </a:ext>
            </a:extLst>
          </p:cNvPr>
          <p:cNvSpPr/>
          <p:nvPr/>
        </p:nvSpPr>
        <p:spPr>
          <a:xfrm>
            <a:off x="1925622" y="3066994"/>
            <a:ext cx="2658625" cy="1098849"/>
          </a:xfrm>
          <a:prstGeom prst="wedgeRectCallout">
            <a:avLst>
              <a:gd name="adj1" fmla="val -53359"/>
              <a:gd name="adj2" fmla="val -202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4FA3C8C5-CC97-4BA7-6C83-861FB9E79520}"/>
              </a:ext>
            </a:extLst>
          </p:cNvPr>
          <p:cNvSpPr/>
          <p:nvPr/>
        </p:nvSpPr>
        <p:spPr>
          <a:xfrm>
            <a:off x="4742587" y="2634164"/>
            <a:ext cx="7129329" cy="1589671"/>
          </a:xfrm>
          <a:prstGeom prst="wedgeRectCallout">
            <a:avLst>
              <a:gd name="adj1" fmla="val -51860"/>
              <a:gd name="adj2" fmla="val -285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2B241184-B30A-D6E9-16BD-73BFD3682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66" y="3022419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A7C77F8-9D63-4300-6CD9-4525BE35850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F0CDC252-D24E-BF6A-5B01-819FDBA9D412}"/>
              </a:ext>
            </a:extLst>
          </p:cNvPr>
          <p:cNvSpPr/>
          <p:nvPr/>
        </p:nvSpPr>
        <p:spPr>
          <a:xfrm>
            <a:off x="4876572" y="1783817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</p:spTree>
    <p:extLst>
      <p:ext uri="{BB962C8B-B14F-4D97-AF65-F5344CB8AC3E}">
        <p14:creationId xmlns:p14="http://schemas.microsoft.com/office/powerpoint/2010/main" val="2271610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2023-03-07T05:15:34Z</dcterms:created>
  <dcterms:modified xsi:type="dcterms:W3CDTF">2023-03-07T05:18:46Z</dcterms:modified>
</cp:coreProperties>
</file>