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884"/>
  </p:normalViewPr>
  <p:slideViewPr>
    <p:cSldViewPr snapToGrid="0">
      <p:cViewPr varScale="1">
        <p:scale>
          <a:sx n="116" d="100"/>
          <a:sy n="116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5DF22-E00F-7447-AA13-7D4E34F573F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AC583-FF63-4640-9C91-6681E9F23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1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03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05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59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91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23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26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12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35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32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46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87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05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44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1964248" y="4074314"/>
            <a:ext cx="686638" cy="596900"/>
          </a:xfrm>
          <a:prstGeom prst="wedgeRectCallout">
            <a:avLst>
              <a:gd name="adj1" fmla="val -72052"/>
              <a:gd name="adj2" fmla="val 139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E03F6EC-5681-26FF-8F82-EBB35DE59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" y="4074314"/>
            <a:ext cx="594000" cy="5940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98E67070-8588-7CFE-024B-CEC37E761110}"/>
              </a:ext>
            </a:extLst>
          </p:cNvPr>
          <p:cNvSpPr/>
          <p:nvPr/>
        </p:nvSpPr>
        <p:spPr>
          <a:xfrm>
            <a:off x="2789494" y="4079254"/>
            <a:ext cx="1020664" cy="596900"/>
          </a:xfrm>
          <a:prstGeom prst="wedgeRectCallout">
            <a:avLst>
              <a:gd name="adj1" fmla="val -57753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2969C3F-A351-E4EB-3025-2884C5873859}"/>
              </a:ext>
            </a:extLst>
          </p:cNvPr>
          <p:cNvSpPr/>
          <p:nvPr/>
        </p:nvSpPr>
        <p:spPr>
          <a:xfrm>
            <a:off x="1928915" y="4826321"/>
            <a:ext cx="9462525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759BC7E-B396-8FFA-0759-5CA39C769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888" y="4826321"/>
            <a:ext cx="596900" cy="5969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49E7E8E-A016-DC27-3A3F-61477129B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7F2323-06DB-795E-360F-C74E4FBEFC0A}"/>
              </a:ext>
            </a:extLst>
          </p:cNvPr>
          <p:cNvSpPr txBox="1"/>
          <p:nvPr/>
        </p:nvSpPr>
        <p:spPr>
          <a:xfrm>
            <a:off x="1823998" y="615317"/>
            <a:ext cx="1026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flower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7E6B32BE-C9BB-EA24-7203-96F96921CED8}"/>
              </a:ext>
            </a:extLst>
          </p:cNvPr>
          <p:cNvSpPr/>
          <p:nvPr/>
        </p:nvSpPr>
        <p:spPr>
          <a:xfrm>
            <a:off x="1928916" y="2726213"/>
            <a:ext cx="2761036" cy="1183834"/>
          </a:xfrm>
          <a:prstGeom prst="wedgeRectCallout">
            <a:avLst>
              <a:gd name="adj1" fmla="val -57193"/>
              <a:gd name="adj2" fmla="val -2286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9" name="図 8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9DB9845-E6D0-7C9C-A9B1-DED605E4D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273809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1A73073A-9499-93E7-40FE-4065C76DBA0D}"/>
              </a:ext>
            </a:extLst>
          </p:cNvPr>
          <p:cNvSpPr/>
          <p:nvPr/>
        </p:nvSpPr>
        <p:spPr>
          <a:xfrm>
            <a:off x="4825361" y="2734698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EB91B31-56B4-964B-8585-B94AA5BD1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888" y="18945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4501539" y="1911463"/>
            <a:ext cx="647644" cy="596900"/>
          </a:xfrm>
          <a:prstGeom prst="wedgeRectCallout">
            <a:avLst>
              <a:gd name="adj1" fmla="val -73999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1" name="図 20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713F9EE8-B0DE-CE4B-153F-E147F1275E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434" y="598873"/>
            <a:ext cx="596900" cy="596900"/>
          </a:xfrm>
          <a:prstGeom prst="rect">
            <a:avLst/>
          </a:prstGeom>
        </p:spPr>
      </p:pic>
      <p:sp>
        <p:nvSpPr>
          <p:cNvPr id="22" name="円形吹き出し 21">
            <a:extLst>
              <a:ext uri="{FF2B5EF4-FFF2-40B4-BE49-F238E27FC236}">
                <a16:creationId xmlns:a16="http://schemas.microsoft.com/office/drawing/2014/main" id="{014A60AF-8C67-7AEA-72BE-E9BE0A10B3EB}"/>
              </a:ext>
            </a:extLst>
          </p:cNvPr>
          <p:cNvSpPr/>
          <p:nvPr/>
        </p:nvSpPr>
        <p:spPr>
          <a:xfrm>
            <a:off x="3153351" y="18430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40726820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42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2023-03-08T02:33:16Z</dcterms:created>
  <dcterms:modified xsi:type="dcterms:W3CDTF">2023-03-08T03:54:28Z</dcterms:modified>
</cp:coreProperties>
</file>