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5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8707"/>
  </p:normalViewPr>
  <p:slideViewPr>
    <p:cSldViewPr snapToGrid="0">
      <p:cViewPr varScale="1">
        <p:scale>
          <a:sx n="113" d="100"/>
          <a:sy n="113" d="100"/>
        </p:scale>
        <p:origin x="10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82C19-9CBA-674D-AEF2-D74F9606E7EA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8F69BA-92CD-E14C-BD78-D85D109CB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7516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294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7889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0990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081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462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50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1699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346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3844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8297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6417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3424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3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1185262-4839-9560-35F6-5B56D71134C2}"/>
              </a:ext>
            </a:extLst>
          </p:cNvPr>
          <p:cNvSpPr/>
          <p:nvPr/>
        </p:nvSpPr>
        <p:spPr>
          <a:xfrm>
            <a:off x="2008474" y="2701293"/>
            <a:ext cx="1474218" cy="596900"/>
          </a:xfrm>
          <a:prstGeom prst="wedgeRectCallout">
            <a:avLst>
              <a:gd name="adj1" fmla="val -56441"/>
              <a:gd name="adj2" fmla="val -1098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目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県真</a:t>
            </a:r>
          </a:p>
        </p:txBody>
      </p:sp>
      <p:sp>
        <p:nvSpPr>
          <p:cNvPr id="9" name="フローチャート: 代替処理 8">
            <a:extLst>
              <a:ext uri="{FF2B5EF4-FFF2-40B4-BE49-F238E27FC236}">
                <a16:creationId xmlns:a16="http://schemas.microsoft.com/office/drawing/2014/main" id="{22989AED-037D-14D6-FD6B-C72B472BE3D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8" name="図 17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FCBE664-E8B1-D9DD-FA8B-172ABAA3D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543" y="2699237"/>
            <a:ext cx="596900" cy="596900"/>
          </a:xfrm>
          <a:prstGeom prst="rect">
            <a:avLst/>
          </a:prstGeom>
        </p:spPr>
      </p:pic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8E327F1B-AAD7-55A6-6A0F-FD60BE191AF4}"/>
              </a:ext>
            </a:extLst>
          </p:cNvPr>
          <p:cNvSpPr/>
          <p:nvPr/>
        </p:nvSpPr>
        <p:spPr>
          <a:xfrm>
            <a:off x="2006285" y="1842714"/>
            <a:ext cx="1031883" cy="596900"/>
          </a:xfrm>
          <a:prstGeom prst="wedgeRectCallout">
            <a:avLst>
              <a:gd name="adj1" fmla="val -59234"/>
              <a:gd name="adj2" fmla="val 7781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EABB2414-DDEB-118C-89FC-E1843AF25E48}"/>
              </a:ext>
            </a:extLst>
          </p:cNvPr>
          <p:cNvSpPr/>
          <p:nvPr/>
        </p:nvSpPr>
        <p:spPr>
          <a:xfrm>
            <a:off x="3580357" y="2699236"/>
            <a:ext cx="6727968" cy="1072067"/>
          </a:xfrm>
          <a:prstGeom prst="wedgeRectCallout">
            <a:avLst>
              <a:gd name="adj1" fmla="val -51079"/>
              <a:gd name="adj2" fmla="val -193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自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自夏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頁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頭顔題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首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道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8E6EF3B-CCFE-78FE-D3E8-E19BE7080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55" y="264562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A48961F-F094-02D9-F053-78F119EA5E2F}"/>
              </a:ext>
            </a:extLst>
          </p:cNvPr>
          <p:cNvSpPr txBox="1"/>
          <p:nvPr/>
        </p:nvSpPr>
        <p:spPr>
          <a:xfrm>
            <a:off x="1823998" y="615317"/>
            <a:ext cx="13773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see, look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412966ED-D4CE-BB13-D973-84F14476A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1880273"/>
            <a:ext cx="596900" cy="596900"/>
          </a:xfrm>
          <a:prstGeom prst="rect">
            <a:avLst/>
          </a:prstGeom>
        </p:spPr>
      </p:pic>
      <p:sp>
        <p:nvSpPr>
          <p:cNvPr id="15" name="円/楕円 14">
            <a:extLst>
              <a:ext uri="{FF2B5EF4-FFF2-40B4-BE49-F238E27FC236}">
                <a16:creationId xmlns:a16="http://schemas.microsoft.com/office/drawing/2014/main" id="{30142703-362E-F7A8-C6F9-7CB954BA838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C1287F2B-66D2-F628-00E9-CB187B0F8526}"/>
              </a:ext>
            </a:extLst>
          </p:cNvPr>
          <p:cNvSpPr/>
          <p:nvPr/>
        </p:nvSpPr>
        <p:spPr>
          <a:xfrm>
            <a:off x="1962525" y="3925501"/>
            <a:ext cx="2283551" cy="626141"/>
          </a:xfrm>
          <a:prstGeom prst="wedgeRectCallout">
            <a:avLst>
              <a:gd name="adj1" fmla="val -56276"/>
              <a:gd name="adj2" fmla="val 381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売元光兄</a:t>
            </a:r>
          </a:p>
        </p:txBody>
      </p:sp>
      <p:sp>
        <p:nvSpPr>
          <p:cNvPr id="25" name="四角形吹き出し 24">
            <a:extLst>
              <a:ext uri="{FF2B5EF4-FFF2-40B4-BE49-F238E27FC236}">
                <a16:creationId xmlns:a16="http://schemas.microsoft.com/office/drawing/2014/main" id="{008FCF05-AF4D-E8CF-0A9E-27D3E2A5670A}"/>
              </a:ext>
            </a:extLst>
          </p:cNvPr>
          <p:cNvSpPr/>
          <p:nvPr/>
        </p:nvSpPr>
        <p:spPr>
          <a:xfrm>
            <a:off x="4361838" y="3940121"/>
            <a:ext cx="4456697" cy="596900"/>
          </a:xfrm>
          <a:prstGeom prst="wedgeRectCallout">
            <a:avLst>
              <a:gd name="adj1" fmla="val -52201"/>
              <a:gd name="adj2" fmla="val 91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洗院説発勉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</a:t>
            </a:r>
          </a:p>
        </p:txBody>
      </p:sp>
      <p:pic>
        <p:nvPicPr>
          <p:cNvPr id="26" name="図 2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0893B17B-21D4-E69D-9E64-D56970ED97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3901655"/>
            <a:ext cx="596900" cy="596900"/>
          </a:xfrm>
          <a:prstGeom prst="rect">
            <a:avLst/>
          </a:prstGeom>
        </p:spPr>
      </p:pic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3CA7D1C3-C679-7EF3-5364-3A7C62170F62}"/>
              </a:ext>
            </a:extLst>
          </p:cNvPr>
          <p:cNvSpPr/>
          <p:nvPr/>
        </p:nvSpPr>
        <p:spPr>
          <a:xfrm>
            <a:off x="1962526" y="4720460"/>
            <a:ext cx="7721302" cy="1042234"/>
          </a:xfrm>
          <a:prstGeom prst="wedgeRectCallout">
            <a:avLst>
              <a:gd name="adj1" fmla="val -51522"/>
              <a:gd name="adj2" fmla="val -181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電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地池色起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売元光兄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洗院説発勉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[⼔]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死</a:t>
            </a:r>
          </a:p>
        </p:txBody>
      </p:sp>
      <p:pic>
        <p:nvPicPr>
          <p:cNvPr id="28" name="図 27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25CEC574-FB27-AA76-3587-4F10612BB8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280" y="4720460"/>
            <a:ext cx="596900" cy="596900"/>
          </a:xfrm>
          <a:prstGeom prst="rect">
            <a:avLst/>
          </a:prstGeom>
        </p:spPr>
      </p:pic>
      <p:pic>
        <p:nvPicPr>
          <p:cNvPr id="6" name="図 5" descr="アイコン&#10;&#10;自動的に生成された説明">
            <a:extLst>
              <a:ext uri="{FF2B5EF4-FFF2-40B4-BE49-F238E27FC236}">
                <a16:creationId xmlns:a16="http://schemas.microsoft.com/office/drawing/2014/main" id="{FFF2D8D5-FA42-4F84-AC1C-FA247E905E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7697" y="615317"/>
            <a:ext cx="596900" cy="596900"/>
          </a:xfrm>
          <a:prstGeom prst="rect">
            <a:avLst/>
          </a:prstGeom>
        </p:spPr>
      </p:pic>
      <p:sp>
        <p:nvSpPr>
          <p:cNvPr id="7" name="円形吹き出し 6">
            <a:extLst>
              <a:ext uri="{FF2B5EF4-FFF2-40B4-BE49-F238E27FC236}">
                <a16:creationId xmlns:a16="http://schemas.microsoft.com/office/drawing/2014/main" id="{BF477CD6-CABF-9DAE-4CD3-5C44CA680BDE}"/>
              </a:ext>
            </a:extLst>
          </p:cNvPr>
          <p:cNvSpPr/>
          <p:nvPr/>
        </p:nvSpPr>
        <p:spPr>
          <a:xfrm>
            <a:off x="3402950" y="210778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</p:spTree>
    <p:extLst>
      <p:ext uri="{BB962C8B-B14F-4D97-AF65-F5344CB8AC3E}">
        <p14:creationId xmlns:p14="http://schemas.microsoft.com/office/powerpoint/2010/main" val="405552586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2023-03-09T02:00:43Z</dcterms:created>
  <dcterms:modified xsi:type="dcterms:W3CDTF">2023-03-09T02:01:08Z</dcterms:modified>
</cp:coreProperties>
</file>