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6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8435"/>
  </p:normalViewPr>
  <p:slideViewPr>
    <p:cSldViewPr snapToGrid="0">
      <p:cViewPr varScale="1">
        <p:scale>
          <a:sx n="112" d="100"/>
          <a:sy n="112" d="100"/>
        </p:scale>
        <p:origin x="112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E7CB8-F75C-4A43-8F1F-AC3097126160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C22C4-2B8F-794F-9FED-0A6D4E09D9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508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1851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036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3794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6472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8461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9265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9941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579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580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0101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31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9284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0254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C5DEA78A-123F-183C-9F19-E68DA8B5C886}"/>
              </a:ext>
            </a:extLst>
          </p:cNvPr>
          <p:cNvSpPr/>
          <p:nvPr/>
        </p:nvSpPr>
        <p:spPr>
          <a:xfrm>
            <a:off x="1953695" y="1911463"/>
            <a:ext cx="3444216" cy="596900"/>
          </a:xfrm>
          <a:prstGeom prst="wedgeRectCallout">
            <a:avLst>
              <a:gd name="adj1" fmla="val -53758"/>
              <a:gd name="adj2" fmla="val 3461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近遠通送運進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AF8C0A8F-12D7-FE85-464B-0D0787139888}"/>
              </a:ext>
            </a:extLst>
          </p:cNvPr>
          <p:cNvSpPr/>
          <p:nvPr/>
        </p:nvSpPr>
        <p:spPr>
          <a:xfrm>
            <a:off x="1953695" y="2698122"/>
            <a:ext cx="658628" cy="596900"/>
          </a:xfrm>
          <a:prstGeom prst="wedgeRectCallout">
            <a:avLst>
              <a:gd name="adj1" fmla="val -63389"/>
              <a:gd name="adj2" fmla="val 92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新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CAEF5F74-CCC3-28E1-8E33-106F3202337D}"/>
              </a:ext>
            </a:extLst>
          </p:cNvPr>
          <p:cNvSpPr/>
          <p:nvPr/>
        </p:nvSpPr>
        <p:spPr>
          <a:xfrm>
            <a:off x="2732740" y="2698122"/>
            <a:ext cx="1500047" cy="596900"/>
          </a:xfrm>
          <a:prstGeom prst="wedgeRectCallout">
            <a:avLst>
              <a:gd name="adj1" fmla="val -51010"/>
              <a:gd name="adj2" fmla="val -1872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近所質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0" name="図 9" descr="抽象, 挿絵 が含まれている画像&#10;&#10;自動的に生成された説明">
            <a:extLst>
              <a:ext uri="{FF2B5EF4-FFF2-40B4-BE49-F238E27FC236}">
                <a16:creationId xmlns:a16="http://schemas.microsoft.com/office/drawing/2014/main" id="{5FF4A6CB-7F05-C0DF-9AC3-28DE3A610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158" y="1864557"/>
            <a:ext cx="596900" cy="596900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AE2E837-E383-7F4F-3631-20479ED8B15C}"/>
              </a:ext>
            </a:extLst>
          </p:cNvPr>
          <p:cNvSpPr txBox="1"/>
          <p:nvPr/>
        </p:nvSpPr>
        <p:spPr>
          <a:xfrm>
            <a:off x="1823998" y="615317"/>
            <a:ext cx="1758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near, recent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4466261-2743-8531-4D34-C11B93F9E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図 10" descr="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23BED461-4F5D-0269-F142-CF296673B8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158" y="2698122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95538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Macintosh PowerPoint</Application>
  <PresentationFormat>ワイド画面</PresentationFormat>
  <Paragraphs>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2023-03-08T05:12:17Z</dcterms:created>
  <dcterms:modified xsi:type="dcterms:W3CDTF">2023-03-08T05:12:41Z</dcterms:modified>
</cp:coreProperties>
</file>