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279"/>
  </p:normalViewPr>
  <p:slideViewPr>
    <p:cSldViewPr snapToGrid="0">
      <p:cViewPr varScale="1">
        <p:scale>
          <a:sx n="111" d="100"/>
          <a:sy n="111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1BA44-9E3B-8E4A-8D51-47B63AB2EAA0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8B94C-D95B-584A-89FF-947983245F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79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820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656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153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79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751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95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92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18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98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51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748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10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65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56014" y="1877185"/>
            <a:ext cx="1068055" cy="596900"/>
          </a:xfrm>
          <a:prstGeom prst="wedgeRectCallout">
            <a:avLst>
              <a:gd name="adj1" fmla="val -63024"/>
              <a:gd name="adj2" fmla="val 721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究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B74A78D-8FD8-A117-167C-8E9EE2E45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760" y="1887545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7A09AD5E-CEFE-20A2-5D4E-88E2C303D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394" y="3502602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F1D18479-4C85-02C7-3A54-77E7E15FF6C8}"/>
              </a:ext>
            </a:extLst>
          </p:cNvPr>
          <p:cNvSpPr/>
          <p:nvPr/>
        </p:nvSpPr>
        <p:spPr>
          <a:xfrm>
            <a:off x="2764979" y="3502603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EDD8DD6C-2348-099D-2906-AE8FC02BC0D2}"/>
              </a:ext>
            </a:extLst>
          </p:cNvPr>
          <p:cNvSpPr/>
          <p:nvPr/>
        </p:nvSpPr>
        <p:spPr>
          <a:xfrm>
            <a:off x="1986713" y="3502602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26" name="図 2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8739AE4-73F5-8DAB-DB12-0091A466ED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760" y="2713653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5B2ED9CA-0610-86AC-1E03-397661B2AB2A}"/>
              </a:ext>
            </a:extLst>
          </p:cNvPr>
          <p:cNvSpPr/>
          <p:nvPr/>
        </p:nvSpPr>
        <p:spPr>
          <a:xfrm>
            <a:off x="3955790" y="2713712"/>
            <a:ext cx="3251200" cy="596900"/>
          </a:xfrm>
          <a:prstGeom prst="wedgeRectCallout">
            <a:avLst>
              <a:gd name="adj1" fmla="val -51905"/>
              <a:gd name="adj2" fmla="val -109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336784CF-5BF3-0B8B-E189-31316190CB9F}"/>
              </a:ext>
            </a:extLst>
          </p:cNvPr>
          <p:cNvSpPr/>
          <p:nvPr/>
        </p:nvSpPr>
        <p:spPr>
          <a:xfrm>
            <a:off x="1986713" y="2713652"/>
            <a:ext cx="1868417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2" name="四角形吹き出し 31">
            <a:extLst>
              <a:ext uri="{FF2B5EF4-FFF2-40B4-BE49-F238E27FC236}">
                <a16:creationId xmlns:a16="http://schemas.microsoft.com/office/drawing/2014/main" id="{A2D119B6-D71B-3892-29D1-12D68D9D5ED1}"/>
              </a:ext>
            </a:extLst>
          </p:cNvPr>
          <p:cNvSpPr/>
          <p:nvPr/>
        </p:nvSpPr>
        <p:spPr>
          <a:xfrm>
            <a:off x="1986713" y="4320679"/>
            <a:ext cx="2780852" cy="596900"/>
          </a:xfrm>
          <a:prstGeom prst="wedgeRectCallout">
            <a:avLst>
              <a:gd name="adj1" fmla="val -55388"/>
              <a:gd name="adj2" fmla="val 95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四西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3" name="図 3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8B3958A-F171-803D-2F7D-C42A100E5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760" y="4320679"/>
            <a:ext cx="596900" cy="5969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3EA8016-F655-A304-9A93-592475E10A1F}"/>
              </a:ext>
            </a:extLst>
          </p:cNvPr>
          <p:cNvSpPr txBox="1"/>
          <p:nvPr/>
        </p:nvSpPr>
        <p:spPr>
          <a:xfrm>
            <a:off x="1823998" y="615317"/>
            <a:ext cx="5240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carry to extremely, study exhaustively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543E94F1-ECF0-4FC3-5371-226C3D286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図形, 矢印&#10;&#10;中程度の精度で自動的に生成された説明">
            <a:extLst>
              <a:ext uri="{FF2B5EF4-FFF2-40B4-BE49-F238E27FC236}">
                <a16:creationId xmlns:a16="http://schemas.microsoft.com/office/drawing/2014/main" id="{86D5D311-3238-B3E1-D82B-21C448411B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60" y="5145992"/>
            <a:ext cx="594000" cy="5940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3F95B130-1ECE-629C-52BF-87B84707C9CF}"/>
              </a:ext>
            </a:extLst>
          </p:cNvPr>
          <p:cNvSpPr/>
          <p:nvPr/>
        </p:nvSpPr>
        <p:spPr>
          <a:xfrm>
            <a:off x="1956979" y="5157145"/>
            <a:ext cx="686638" cy="596900"/>
          </a:xfrm>
          <a:prstGeom prst="wedgeRectCallout">
            <a:avLst>
              <a:gd name="adj1" fmla="val -73419"/>
              <a:gd name="adj2" fmla="val 146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九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A2341A81-5A97-CE45-B4BC-1D6E21D9DB5F}"/>
              </a:ext>
            </a:extLst>
          </p:cNvPr>
          <p:cNvSpPr/>
          <p:nvPr/>
        </p:nvSpPr>
        <p:spPr>
          <a:xfrm>
            <a:off x="2764979" y="5157145"/>
            <a:ext cx="686638" cy="596900"/>
          </a:xfrm>
          <a:prstGeom prst="wedgeRectCallout">
            <a:avLst>
              <a:gd name="adj1" fmla="val -62366"/>
              <a:gd name="adj2" fmla="val 232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3F866FF-6530-939B-19F9-2AD00728C0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760" y="5968405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3F2BC7AE-F5EB-4287-046B-815AC8BC1EE3}"/>
              </a:ext>
            </a:extLst>
          </p:cNvPr>
          <p:cNvSpPr/>
          <p:nvPr/>
        </p:nvSpPr>
        <p:spPr>
          <a:xfrm>
            <a:off x="1964554" y="5993612"/>
            <a:ext cx="1912733" cy="546486"/>
          </a:xfrm>
          <a:prstGeom prst="wedgeRectCallout">
            <a:avLst>
              <a:gd name="adj1" fmla="val -65188"/>
              <a:gd name="adj2" fmla="val 27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川九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…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9282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2023-03-09T00:57:00Z</dcterms:created>
  <dcterms:modified xsi:type="dcterms:W3CDTF">2023-03-09T00:57:25Z</dcterms:modified>
</cp:coreProperties>
</file>