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6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8844"/>
  </p:normalViewPr>
  <p:slideViewPr>
    <p:cSldViewPr snapToGrid="0">
      <p:cViewPr varScale="1">
        <p:scale>
          <a:sx n="99" d="100"/>
          <a:sy n="99" d="100"/>
        </p:scale>
        <p:origin x="1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C6ED67-ABAA-0E4E-B5D9-92A8380A25C4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9523CF-6599-0541-9216-C280057D56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9310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0565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1093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8446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6441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7497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5731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8980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8992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309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7514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5287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1997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4813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9614C532-FE04-EB96-1EFB-AB9EFCE7D913}"/>
              </a:ext>
            </a:extLst>
          </p:cNvPr>
          <p:cNvSpPr/>
          <p:nvPr/>
        </p:nvSpPr>
        <p:spPr>
          <a:xfrm>
            <a:off x="1942114" y="1866411"/>
            <a:ext cx="3093001" cy="594000"/>
          </a:xfrm>
          <a:prstGeom prst="wedgeRectCallout">
            <a:avLst>
              <a:gd name="adj1" fmla="val -54617"/>
              <a:gd name="adj2" fmla="val -1574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木本来東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森楽業</a:t>
            </a: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DE5E292B-BE0A-4B3B-79E3-B0A8A6CC3712}"/>
              </a:ext>
            </a:extLst>
          </p:cNvPr>
          <p:cNvSpPr/>
          <p:nvPr/>
        </p:nvSpPr>
        <p:spPr>
          <a:xfrm>
            <a:off x="5200656" y="1857975"/>
            <a:ext cx="3498126" cy="594000"/>
          </a:xfrm>
          <a:prstGeom prst="wedgeRectCallout">
            <a:avLst>
              <a:gd name="adj1" fmla="val -53749"/>
              <a:gd name="adj2" fmla="val 208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休体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妹味薬菜集乗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D299CD1B-DA7C-1220-881E-FB99F73FF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44" y="1909618"/>
            <a:ext cx="574056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図 9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3BA40758-B418-616A-6D2E-49CE9B1947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44" y="2590400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36E165A9-EEAF-036A-B827-CCF7581F5DC1}"/>
              </a:ext>
            </a:extLst>
          </p:cNvPr>
          <p:cNvSpPr/>
          <p:nvPr/>
        </p:nvSpPr>
        <p:spPr>
          <a:xfrm>
            <a:off x="1923515" y="2573524"/>
            <a:ext cx="1425312" cy="594000"/>
          </a:xfrm>
          <a:prstGeom prst="wedgeRectCallout">
            <a:avLst>
              <a:gd name="adj1" fmla="val -53561"/>
              <a:gd name="adj2" fmla="val -1162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林村</a:t>
            </a: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1887E3B3-FBF3-5EEC-AE4D-13124653C00B}"/>
              </a:ext>
            </a:extLst>
          </p:cNvPr>
          <p:cNvSpPr/>
          <p:nvPr/>
        </p:nvSpPr>
        <p:spPr>
          <a:xfrm>
            <a:off x="3488614" y="2590401"/>
            <a:ext cx="3307602" cy="577124"/>
          </a:xfrm>
          <a:prstGeom prst="wedgeRectCallout">
            <a:avLst>
              <a:gd name="adj1" fmla="val -54565"/>
              <a:gd name="adj2" fmla="val -10409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親料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[⽲]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私秋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8" name="フローチャート: 代替処理 17">
            <a:extLst>
              <a:ext uri="{FF2B5EF4-FFF2-40B4-BE49-F238E27FC236}">
                <a16:creationId xmlns:a16="http://schemas.microsoft.com/office/drawing/2014/main" id="{7F0CB410-5A2D-BF3E-877F-B133801603E9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9" name="円/楕円 18">
            <a:extLst>
              <a:ext uri="{FF2B5EF4-FFF2-40B4-BE49-F238E27FC236}">
                <a16:creationId xmlns:a16="http://schemas.microsoft.com/office/drawing/2014/main" id="{70BEB4BF-B7FC-A53C-C639-2EE5A5D0339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D671336-5E96-041E-5EFA-7C3584AE2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425B187-D915-5478-DB44-5FCAECAAF13A}"/>
              </a:ext>
            </a:extLst>
          </p:cNvPr>
          <p:cNvSpPr txBox="1"/>
          <p:nvPr/>
        </p:nvSpPr>
        <p:spPr>
          <a:xfrm>
            <a:off x="1823998" y="615317"/>
            <a:ext cx="16658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come, next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8D679E9-4D81-0F29-4611-7302B453F4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030" y="3461297"/>
            <a:ext cx="596900" cy="5969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660BB081-D587-3369-EDD4-637446E534BA}"/>
              </a:ext>
            </a:extLst>
          </p:cNvPr>
          <p:cNvSpPr/>
          <p:nvPr/>
        </p:nvSpPr>
        <p:spPr>
          <a:xfrm>
            <a:off x="1923515" y="3461297"/>
            <a:ext cx="9346921" cy="1042235"/>
          </a:xfrm>
          <a:prstGeom prst="wedgeRectCallout">
            <a:avLst>
              <a:gd name="adj1" fmla="val -51199"/>
              <a:gd name="adj2" fmla="val -2678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半南来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送説弟料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  <p:pic>
        <p:nvPicPr>
          <p:cNvPr id="7" name="図 6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68FDB33-9074-F8B2-9A27-484F2DE1A8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3607" y="556578"/>
            <a:ext cx="596900" cy="596900"/>
          </a:xfrm>
          <a:prstGeom prst="rect">
            <a:avLst/>
          </a:prstGeom>
        </p:spPr>
      </p:pic>
      <p:sp>
        <p:nvSpPr>
          <p:cNvPr id="13" name="円形吹き出し 12">
            <a:extLst>
              <a:ext uri="{FF2B5EF4-FFF2-40B4-BE49-F238E27FC236}">
                <a16:creationId xmlns:a16="http://schemas.microsoft.com/office/drawing/2014/main" id="{9D93F083-312B-27ED-2FBF-B381B86816D3}"/>
              </a:ext>
            </a:extLst>
          </p:cNvPr>
          <p:cNvSpPr/>
          <p:nvPr/>
        </p:nvSpPr>
        <p:spPr>
          <a:xfrm>
            <a:off x="3622627" y="135894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</p:spTree>
    <p:extLst>
      <p:ext uri="{BB962C8B-B14F-4D97-AF65-F5344CB8AC3E}">
        <p14:creationId xmlns:p14="http://schemas.microsoft.com/office/powerpoint/2010/main" val="182909967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2023-03-08T05:37:49Z</dcterms:created>
  <dcterms:modified xsi:type="dcterms:W3CDTF">2023-03-08T05:38:15Z</dcterms:modified>
</cp:coreProperties>
</file>