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7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7551"/>
  </p:normalViewPr>
  <p:slideViewPr>
    <p:cSldViewPr snapToGrid="0">
      <p:cViewPr varScale="1">
        <p:scale>
          <a:sx n="111" d="100"/>
          <a:sy n="111" d="100"/>
        </p:scale>
        <p:origin x="11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BB91A-89B5-C341-A579-69695AB23193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11078-D82F-BF48-AFFD-9C52A74EF6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918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1562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724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338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804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5695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28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949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860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13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809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759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2322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5039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57197" y="1754784"/>
            <a:ext cx="2761036" cy="1183834"/>
          </a:xfrm>
          <a:prstGeom prst="wedgeRectCallout">
            <a:avLst>
              <a:gd name="adj1" fmla="val -55935"/>
              <a:gd name="adj2" fmla="val -24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3A7A539B-0076-1303-8A7D-624E9CB330F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3" name="図 12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A255F10-095E-37A5-7F3F-0F1F30724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75950"/>
            <a:ext cx="596900" cy="596900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309CCDD0-96F3-BA11-3898-0305FF267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0485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7E0628-7077-EFA3-8630-D52178C467EE}"/>
              </a:ext>
            </a:extLst>
          </p:cNvPr>
          <p:cNvSpPr txBox="1"/>
          <p:nvPr/>
        </p:nvSpPr>
        <p:spPr>
          <a:xfrm>
            <a:off x="1823998" y="615317"/>
            <a:ext cx="1727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make, work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D83AB5B0-C489-0F98-1E0E-C9C3C4132BC3}"/>
              </a:ext>
            </a:extLst>
          </p:cNvPr>
          <p:cNvSpPr/>
          <p:nvPr/>
        </p:nvSpPr>
        <p:spPr>
          <a:xfrm>
            <a:off x="1957197" y="3052078"/>
            <a:ext cx="10011630" cy="1183834"/>
          </a:xfrm>
          <a:prstGeom prst="wedgeRectCallout">
            <a:avLst>
              <a:gd name="adj1" fmla="val -52018"/>
              <a:gd name="adj2" fmla="val -2019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9" name="図 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70DFF9C-06E9-56C5-5AE3-3374EDE4D9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3052078"/>
            <a:ext cx="596900" cy="59690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DFAF3497-8E7C-FCF1-0275-D368E557C499}"/>
              </a:ext>
            </a:extLst>
          </p:cNvPr>
          <p:cNvSpPr/>
          <p:nvPr/>
        </p:nvSpPr>
        <p:spPr>
          <a:xfrm>
            <a:off x="4876572" y="1783817"/>
            <a:ext cx="5853159" cy="566141"/>
          </a:xfrm>
          <a:prstGeom prst="wedgeRectCallout">
            <a:avLst>
              <a:gd name="adj1" fmla="val -51873"/>
              <a:gd name="adj2" fmla="val 1527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A7C77F8-9D63-4300-6CD9-4525BE35850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8538042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Macintosh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2023-03-07T05:19:54Z</dcterms:created>
  <dcterms:modified xsi:type="dcterms:W3CDTF">2023-03-07T05:20:17Z</dcterms:modified>
</cp:coreProperties>
</file>