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769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0B073-7A67-C74B-BE82-561DDAC9BFD5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93677-C9BF-BF43-879A-2D5C55BFC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684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868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9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91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1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74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027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19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47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15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34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43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45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28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F6C6A37-9E24-973B-D0B1-BE6487C0A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5529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C8406890-2091-B7B8-BD26-D2F06825D763}"/>
              </a:ext>
            </a:extLst>
          </p:cNvPr>
          <p:cNvSpPr/>
          <p:nvPr/>
        </p:nvSpPr>
        <p:spPr>
          <a:xfrm>
            <a:off x="2768126" y="1885529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2BDBB1C-C8D1-B707-CEB5-C9383CD8F79B}"/>
              </a:ext>
            </a:extLst>
          </p:cNvPr>
          <p:cNvSpPr/>
          <p:nvPr/>
        </p:nvSpPr>
        <p:spPr>
          <a:xfrm>
            <a:off x="1947534" y="1885529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声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830911-911F-59D1-3B43-09E500FCA23B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voice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42E181E-6670-3C15-7EC0-798CCC7A2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5" name="図 14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BC660C48-B952-9783-F9A1-5A6276317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21284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8AE8E37-2270-89AF-1B39-E223241B7B0C}"/>
              </a:ext>
            </a:extLst>
          </p:cNvPr>
          <p:cNvSpPr/>
          <p:nvPr/>
        </p:nvSpPr>
        <p:spPr>
          <a:xfrm>
            <a:off x="1947534" y="2707817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屋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3D681481-4215-6D18-C621-E13F930228A2}"/>
              </a:ext>
            </a:extLst>
          </p:cNvPr>
          <p:cNvSpPr/>
          <p:nvPr/>
        </p:nvSpPr>
        <p:spPr>
          <a:xfrm>
            <a:off x="1947534" y="3475194"/>
            <a:ext cx="2259104" cy="645101"/>
          </a:xfrm>
          <a:prstGeom prst="wedgeRectCallout">
            <a:avLst>
              <a:gd name="adj1" fmla="val -56678"/>
              <a:gd name="adj2" fmla="val 164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勉色声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9" name="図 1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F4F2FF3-3A6D-9D8A-9B02-66509D2C1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470583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63C30375-3D28-70B6-7CD9-45948BBC33BC}"/>
              </a:ext>
            </a:extLst>
          </p:cNvPr>
          <p:cNvSpPr/>
          <p:nvPr/>
        </p:nvSpPr>
        <p:spPr>
          <a:xfrm>
            <a:off x="2768126" y="2707817"/>
            <a:ext cx="1920411" cy="596900"/>
          </a:xfrm>
          <a:prstGeom prst="wedgeRectCallout">
            <a:avLst>
              <a:gd name="adj1" fmla="val -5572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昼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所声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DFDE37B1-9E49-A68C-CE69-D76730AC3833}"/>
              </a:ext>
            </a:extLst>
          </p:cNvPr>
          <p:cNvSpPr/>
          <p:nvPr/>
        </p:nvSpPr>
        <p:spPr>
          <a:xfrm>
            <a:off x="3085574" y="14696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6708458-11C4-E14A-934E-38577A86D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554" y="58590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584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2023-03-08T01:28:15Z</dcterms:created>
  <dcterms:modified xsi:type="dcterms:W3CDTF">2023-03-08T01:28:42Z</dcterms:modified>
</cp:coreProperties>
</file>