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4626"/>
  </p:normalViewPr>
  <p:slideViewPr>
    <p:cSldViewPr snapToGrid="0">
      <p:cViewPr varScale="1">
        <p:scale>
          <a:sx n="107" d="100"/>
          <a:sy n="107" d="100"/>
        </p:scale>
        <p:origin x="1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28B06-B706-FD4D-A8B7-EA987D375718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D5C8B-4A5A-2E43-A8E7-8DB1F59050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04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亦</a:t>
            </a:r>
            <a:r>
              <a:rPr kumimoji="1" lang="en-US" altLang="ja-JP" baseline="0" dirty="0"/>
              <a:t>〕</a:t>
            </a:r>
            <a:r>
              <a:rPr kumimoji="1" lang="ja-JP" altLang="en-US" baseline="0"/>
              <a:t>級外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813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0329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676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02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019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534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657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706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285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0615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0047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8872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2206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8"/>
            <a:ext cx="601447" cy="634057"/>
          </a:xfrm>
          <a:prstGeom prst="wedgeRectCallout">
            <a:avLst>
              <a:gd name="adj1" fmla="val -65986"/>
              <a:gd name="adj2" fmla="val 121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赤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E242624-8643-AFDD-E94B-0A54DA5D362F}"/>
              </a:ext>
            </a:extLst>
          </p:cNvPr>
          <p:cNvSpPr txBox="1"/>
          <p:nvPr/>
        </p:nvSpPr>
        <p:spPr>
          <a:xfrm>
            <a:off x="1823998" y="615317"/>
            <a:ext cx="629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red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DFDD8AE-6326-42DA-0E1C-31DA91C33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285644"/>
            <a:ext cx="990601" cy="99060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6DDC131-D2FF-71F1-D787-D771D5491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13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74A5E15E-F77B-DF97-BA38-AE2376F2D38A}"/>
              </a:ext>
            </a:extLst>
          </p:cNvPr>
          <p:cNvSpPr/>
          <p:nvPr/>
        </p:nvSpPr>
        <p:spPr>
          <a:xfrm>
            <a:off x="1921209" y="2689346"/>
            <a:ext cx="1046728" cy="625228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B45D5E0B-A9F7-485F-6B29-8388A73988F4}"/>
              </a:ext>
            </a:extLst>
          </p:cNvPr>
          <p:cNvSpPr/>
          <p:nvPr/>
        </p:nvSpPr>
        <p:spPr>
          <a:xfrm>
            <a:off x="3060978" y="2668507"/>
            <a:ext cx="8496023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FA70C8A-035B-E1EF-D800-A987AFE12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13" y="2720574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図 22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4AC2A888-34B5-AC05-E0D1-AA76A2381A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713" y="5182177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F004E045-C0F0-C64A-74DC-481DEE19688D}"/>
              </a:ext>
            </a:extLst>
          </p:cNvPr>
          <p:cNvSpPr/>
          <p:nvPr/>
        </p:nvSpPr>
        <p:spPr>
          <a:xfrm>
            <a:off x="1921209" y="5182177"/>
            <a:ext cx="584771" cy="596900"/>
          </a:xfrm>
          <a:prstGeom prst="wedgeRectCallout">
            <a:avLst>
              <a:gd name="adj1" fmla="val -72550"/>
              <a:gd name="adj2" fmla="val 603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2BACA3F7-A9CA-A9DE-5438-0DB483BF8D0D}"/>
              </a:ext>
            </a:extLst>
          </p:cNvPr>
          <p:cNvSpPr/>
          <p:nvPr/>
        </p:nvSpPr>
        <p:spPr>
          <a:xfrm>
            <a:off x="2603425" y="5182177"/>
            <a:ext cx="6660860" cy="1072068"/>
          </a:xfrm>
          <a:prstGeom prst="wedgeRectCallout">
            <a:avLst>
              <a:gd name="adj1" fmla="val -51351"/>
              <a:gd name="adj2" fmla="val -185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  <p:pic>
        <p:nvPicPr>
          <p:cNvPr id="26" name="図 2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5B5388C-C21B-8C73-0BC2-DEDAB3F4E6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713" y="3880104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7FA6BC37-D6A1-AB09-9852-22C9D5DF6BCA}"/>
              </a:ext>
            </a:extLst>
          </p:cNvPr>
          <p:cNvSpPr/>
          <p:nvPr/>
        </p:nvSpPr>
        <p:spPr>
          <a:xfrm>
            <a:off x="1921209" y="3900319"/>
            <a:ext cx="629181" cy="596900"/>
          </a:xfrm>
          <a:prstGeom prst="wedgeRectCallout">
            <a:avLst>
              <a:gd name="adj1" fmla="val -71686"/>
              <a:gd name="adj2" fmla="val 7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09AD4D77-EDEB-7E02-D470-22ADBC88D766}"/>
              </a:ext>
            </a:extLst>
          </p:cNvPr>
          <p:cNvSpPr/>
          <p:nvPr/>
        </p:nvSpPr>
        <p:spPr>
          <a:xfrm>
            <a:off x="2649431" y="3900319"/>
            <a:ext cx="8765330" cy="1109954"/>
          </a:xfrm>
          <a:prstGeom prst="wedgeRectCallout">
            <a:avLst>
              <a:gd name="adj1" fmla="val -50613"/>
              <a:gd name="adj2" fmla="val -2185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6509C66-C854-C1E6-796C-D92A8F5FB2DA}"/>
              </a:ext>
            </a:extLst>
          </p:cNvPr>
          <p:cNvSpPr txBox="1"/>
          <p:nvPr/>
        </p:nvSpPr>
        <p:spPr>
          <a:xfrm>
            <a:off x="9985829" y="371585"/>
            <a:ext cx="1745842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E1BB1EF7-5545-163A-AC13-220ABD423F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0101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93234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2023-03-09T02:08:56Z</dcterms:created>
  <dcterms:modified xsi:type="dcterms:W3CDTF">2023-03-09T02:09:16Z</dcterms:modified>
</cp:coreProperties>
</file>