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501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3061"/>
  </p:normalViewPr>
  <p:slideViewPr>
    <p:cSldViewPr snapToGrid="0">
      <p:cViewPr varScale="1">
        <p:scale>
          <a:sx n="105" d="100"/>
          <a:sy n="105" d="100"/>
        </p:scale>
        <p:origin x="138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2E71AA-8E58-8D4F-83E3-7EC83F284F46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D78F19-87AD-524B-92C7-2F480660AC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87908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52248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5987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78265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92251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46428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96077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40370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69159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07093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0560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59774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2685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4585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四角形吹き出し 1">
            <a:extLst>
              <a:ext uri="{FF2B5EF4-FFF2-40B4-BE49-F238E27FC236}">
                <a16:creationId xmlns:a16="http://schemas.microsoft.com/office/drawing/2014/main" id="{405DD66B-C659-FF6D-027D-C3B6005858A6}"/>
              </a:ext>
            </a:extLst>
          </p:cNvPr>
          <p:cNvSpPr/>
          <p:nvPr/>
        </p:nvSpPr>
        <p:spPr>
          <a:xfrm>
            <a:off x="1947534" y="1868460"/>
            <a:ext cx="664602" cy="596900"/>
          </a:xfrm>
          <a:prstGeom prst="wedgeRectCallout">
            <a:avLst>
              <a:gd name="adj1" fmla="val -67767"/>
              <a:gd name="adj2" fmla="val -3503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社</a:t>
            </a:r>
          </a:p>
        </p:txBody>
      </p:sp>
      <p:sp>
        <p:nvSpPr>
          <p:cNvPr id="5" name="フローチャート: 代替処理 4">
            <a:extLst>
              <a:ext uri="{FF2B5EF4-FFF2-40B4-BE49-F238E27FC236}">
                <a16:creationId xmlns:a16="http://schemas.microsoft.com/office/drawing/2014/main" id="{38BD3656-7350-516A-6112-6A0C5DE91A45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4974731-7E52-AF8C-BB46-BDB7F0DB3B6D}"/>
              </a:ext>
            </a:extLst>
          </p:cNvPr>
          <p:cNvSpPr txBox="1"/>
          <p:nvPr/>
        </p:nvSpPr>
        <p:spPr>
          <a:xfrm>
            <a:off x="1823998" y="615317"/>
            <a:ext cx="35547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company, society, shrine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4" name="Picture 22">
            <a:extLst>
              <a:ext uri="{FF2B5EF4-FFF2-40B4-BE49-F238E27FC236}">
                <a16:creationId xmlns:a16="http://schemas.microsoft.com/office/drawing/2014/main" id="{CF672399-6FA2-4344-F3FA-6E11A50037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2948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図 10" descr="家具, 椅子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10108FFA-B317-06BB-3584-8D37A44DAA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3280" y="1868460"/>
            <a:ext cx="596900" cy="596900"/>
          </a:xfrm>
          <a:prstGeom prst="rect">
            <a:avLst/>
          </a:prstGeom>
        </p:spPr>
      </p:pic>
      <p:sp>
        <p:nvSpPr>
          <p:cNvPr id="6" name="円/楕円 5">
            <a:extLst>
              <a:ext uri="{FF2B5EF4-FFF2-40B4-BE49-F238E27FC236}">
                <a16:creationId xmlns:a16="http://schemas.microsoft.com/office/drawing/2014/main" id="{A8BDB9C1-4291-29F4-BAA7-D63173565016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7" name="四角形吹き出し 6">
            <a:extLst>
              <a:ext uri="{FF2B5EF4-FFF2-40B4-BE49-F238E27FC236}">
                <a16:creationId xmlns:a16="http://schemas.microsoft.com/office/drawing/2014/main" id="{3BC512E4-9FF8-BF8C-9EBD-4EB54EDB1FAA}"/>
              </a:ext>
            </a:extLst>
          </p:cNvPr>
          <p:cNvSpPr/>
          <p:nvPr/>
        </p:nvSpPr>
        <p:spPr>
          <a:xfrm>
            <a:off x="1951849" y="2694452"/>
            <a:ext cx="1046728" cy="594000"/>
          </a:xfrm>
          <a:prstGeom prst="wedgeRectCallout">
            <a:avLst>
              <a:gd name="adj1" fmla="val -62087"/>
              <a:gd name="adj2" fmla="val 552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土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堂</a:t>
            </a:r>
          </a:p>
        </p:txBody>
      </p:sp>
      <p:sp>
        <p:nvSpPr>
          <p:cNvPr id="8" name="四角形吹き出し 7">
            <a:extLst>
              <a:ext uri="{FF2B5EF4-FFF2-40B4-BE49-F238E27FC236}">
                <a16:creationId xmlns:a16="http://schemas.microsoft.com/office/drawing/2014/main" id="{06D5734E-E384-F8E7-4812-11A1E1BF18B7}"/>
              </a:ext>
            </a:extLst>
          </p:cNvPr>
          <p:cNvSpPr/>
          <p:nvPr/>
        </p:nvSpPr>
        <p:spPr>
          <a:xfrm>
            <a:off x="3091263" y="2673613"/>
            <a:ext cx="6342104" cy="1059908"/>
          </a:xfrm>
          <a:prstGeom prst="wedgeRectCallout">
            <a:avLst>
              <a:gd name="adj1" fmla="val -50864"/>
              <a:gd name="adj2" fmla="val -2713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社先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洗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時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待持特遠走赤去軽室屋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週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[⺹]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者考教都暑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31254880-03BB-EF58-5208-AB6434458F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280" y="2695659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613025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</Words>
  <Application>Microsoft Macintosh PowerPoint</Application>
  <PresentationFormat>ワイド画面</PresentationFormat>
  <Paragraphs>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2023-03-08T06:55:51Z</dcterms:created>
  <dcterms:modified xsi:type="dcterms:W3CDTF">2023-03-08T06:56:13Z</dcterms:modified>
</cp:coreProperties>
</file>