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517"/>
  </p:normalViewPr>
  <p:slideViewPr>
    <p:cSldViewPr snapToGrid="0">
      <p:cViewPr varScale="1">
        <p:scale>
          <a:sx n="104" d="100"/>
          <a:sy n="104" d="100"/>
        </p:scale>
        <p:origin x="144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6C81A-EFBA-5142-8788-AA62435AC48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3A8DA-F461-BA46-AA7A-5771951E13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867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里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申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8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31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34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9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79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82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58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40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42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523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19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48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40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1493176" cy="634057"/>
          </a:xfrm>
          <a:prstGeom prst="wedgeRectCallout">
            <a:avLst>
              <a:gd name="adj1" fmla="val -58608"/>
              <a:gd name="adj2" fmla="val 121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0039D13-D740-F969-06CA-6E2EEFE87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13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D98FD6B-50B5-5C44-13C2-013885923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7394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D3F863-EB36-2B4D-0D37-724E54A24DD4}"/>
              </a:ext>
            </a:extLst>
          </p:cNvPr>
          <p:cNvSpPr txBox="1"/>
          <p:nvPr/>
        </p:nvSpPr>
        <p:spPr>
          <a:xfrm>
            <a:off x="1823998" y="615317"/>
            <a:ext cx="2064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vehicle, wheel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E778219-4FFC-C6DD-31A3-8170C945F062}"/>
              </a:ext>
            </a:extLst>
          </p:cNvPr>
          <p:cNvSpPr/>
          <p:nvPr/>
        </p:nvSpPr>
        <p:spPr>
          <a:xfrm>
            <a:off x="3580357" y="1830566"/>
            <a:ext cx="617070" cy="621196"/>
          </a:xfrm>
          <a:prstGeom prst="wedgeRectCallout">
            <a:avLst>
              <a:gd name="adj1" fmla="val -68491"/>
              <a:gd name="adj2" fmla="val 721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運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53786FF-827C-5E42-A9BD-095EBC55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13" y="266444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15D756D3-38CF-EFE0-60E0-BF80034607B7}"/>
              </a:ext>
            </a:extLst>
          </p:cNvPr>
          <p:cNvSpPr/>
          <p:nvPr/>
        </p:nvSpPr>
        <p:spPr>
          <a:xfrm>
            <a:off x="1944087" y="2686238"/>
            <a:ext cx="3662808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19826868-2CE1-8CA6-A617-A64211B50D98}"/>
              </a:ext>
            </a:extLst>
          </p:cNvPr>
          <p:cNvSpPr/>
          <p:nvPr/>
        </p:nvSpPr>
        <p:spPr>
          <a:xfrm>
            <a:off x="5750377" y="2697514"/>
            <a:ext cx="6138853" cy="1462972"/>
          </a:xfrm>
          <a:prstGeom prst="wedgeRectCallout">
            <a:avLst>
              <a:gd name="adj1" fmla="val -52260"/>
              <a:gd name="adj2" fmla="val -74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6D79109-DB43-59DB-BFD9-7952BFF692FE}"/>
              </a:ext>
            </a:extLst>
          </p:cNvPr>
          <p:cNvSpPr txBox="1"/>
          <p:nvPr/>
        </p:nvSpPr>
        <p:spPr>
          <a:xfrm>
            <a:off x="9129486" y="371585"/>
            <a:ext cx="26021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DEB73E8-E5F4-28BD-72C4-702BC3864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3410" y="512841"/>
            <a:ext cx="596900" cy="596900"/>
          </a:xfrm>
          <a:prstGeom prst="rect">
            <a:avLst/>
          </a:prstGeom>
        </p:spPr>
      </p:pic>
      <p:pic>
        <p:nvPicPr>
          <p:cNvPr id="8" name="図 7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BBF2E37F-712B-2DCC-B58E-021F5AE7CE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6406" y="512841"/>
            <a:ext cx="596900" cy="596900"/>
          </a:xfrm>
          <a:prstGeom prst="rect">
            <a:avLst/>
          </a:prstGeom>
        </p:spPr>
      </p:pic>
      <p:pic>
        <p:nvPicPr>
          <p:cNvPr id="9" name="図 8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A0955316-DFA4-DA41-622F-528B8E2ABD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7460" y="618946"/>
            <a:ext cx="596900" cy="596900"/>
          </a:xfrm>
          <a:prstGeom prst="rect">
            <a:avLst/>
          </a:prstGeom>
        </p:spPr>
      </p:pic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7109270B-CA2C-23F7-3B02-5CC1B942D30F}"/>
              </a:ext>
            </a:extLst>
          </p:cNvPr>
          <p:cNvSpPr/>
          <p:nvPr/>
        </p:nvSpPr>
        <p:spPr>
          <a:xfrm>
            <a:off x="4023891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33290906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2023-03-09T02:09:33Z</dcterms:created>
  <dcterms:modified xsi:type="dcterms:W3CDTF">2023-03-09T02:09:55Z</dcterms:modified>
</cp:coreProperties>
</file>