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438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6871"/>
  </p:normalViewPr>
  <p:slideViewPr>
    <p:cSldViewPr snapToGrid="0">
      <p:cViewPr varScale="1">
        <p:scale>
          <a:sx n="110" d="100"/>
          <a:sy n="110" d="100"/>
        </p:scale>
        <p:origin x="117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730C96-1EBE-9543-8335-9B5CE1FE0F68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3FC785-A47A-BD47-B02F-70D185F3A2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0832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払</a:t>
            </a:r>
            <a:r>
              <a:rPr kumimoji="1" lang="en-US" altLang="ja-JP" baseline="0" dirty="0"/>
              <a:t>〕N2N3</a:t>
            </a:r>
            <a:r>
              <a:rPr kumimoji="1" lang="ja-JP" altLang="en-US" baseline="0"/>
              <a:t>、</a:t>
            </a:r>
            <a:r>
              <a:rPr kumimoji="1" lang="en-US" altLang="ja-JP" baseline="0" dirty="0"/>
              <a:t>〔</a:t>
            </a:r>
            <a:r>
              <a:rPr kumimoji="1" lang="ja-JP" altLang="en-US" baseline="0"/>
              <a:t>仏</a:t>
            </a:r>
            <a:r>
              <a:rPr kumimoji="1" lang="en-US" altLang="ja-JP" baseline="0" dirty="0"/>
              <a:t>〕N2N3</a:t>
            </a:r>
            <a:r>
              <a:rPr kumimoji="1" lang="ja-JP" altLang="en-US" baseline="0"/>
              <a:t>、</a:t>
            </a:r>
            <a:r>
              <a:rPr kumimoji="1" lang="en-US" altLang="ja-JP" baseline="0" dirty="0"/>
              <a:t>〔</a:t>
            </a:r>
            <a:r>
              <a:rPr kumimoji="1" lang="ja-JP" altLang="en-US" baseline="0"/>
              <a:t>弘</a:t>
            </a:r>
            <a:r>
              <a:rPr kumimoji="1" lang="en-US" altLang="ja-JP" baseline="0" dirty="0"/>
              <a:t>〕</a:t>
            </a:r>
            <a:r>
              <a:rPr kumimoji="1" lang="ja-JP" altLang="en-US" baseline="0"/>
              <a:t>級外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28842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9574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44039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06127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5822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4250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75321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4591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4257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5479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3963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9829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3210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e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g"/><Relationship Id="rId10" Type="http://schemas.openxmlformats.org/officeDocument/2006/relationships/image" Target="../media/image8.jpg"/><Relationship Id="rId4" Type="http://schemas.openxmlformats.org/officeDocument/2006/relationships/image" Target="../media/image2.jpg"/><Relationship Id="rId9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B28F4CEE-308A-2F58-3867-078AF28F7251}"/>
              </a:ext>
            </a:extLst>
          </p:cNvPr>
          <p:cNvSpPr/>
          <p:nvPr/>
        </p:nvSpPr>
        <p:spPr>
          <a:xfrm>
            <a:off x="1944086" y="1818649"/>
            <a:ext cx="1068055" cy="596900"/>
          </a:xfrm>
          <a:prstGeom prst="wedgeRectCallout">
            <a:avLst>
              <a:gd name="adj1" fmla="val -58689"/>
              <a:gd name="adj2" fmla="val 5274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私秋</a:t>
            </a:r>
            <a:r>
              <a:rPr kumimoji="1" lang="ja-JP" altLang="ja-JP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3" name="フローチャート: 代替処理 2">
            <a:extLst>
              <a:ext uri="{FF2B5EF4-FFF2-40B4-BE49-F238E27FC236}">
                <a16:creationId xmlns:a16="http://schemas.microsoft.com/office/drawing/2014/main" id="{CA6173AE-A9F4-49BE-6B8F-CF318B50DD33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77F0CC5B-E451-FA82-1092-84D1500B26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12504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23BDB96-99F4-7F20-2681-2E5E81FEE33A}"/>
              </a:ext>
            </a:extLst>
          </p:cNvPr>
          <p:cNvSpPr txBox="1"/>
          <p:nvPr/>
        </p:nvSpPr>
        <p:spPr>
          <a:xfrm>
            <a:off x="1823998" y="615317"/>
            <a:ext cx="13436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private, I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9" name="図 8" descr="家具, テーブル, 椅子 が含まれている画像&#10;&#10;自動的に生成された説明">
            <a:extLst>
              <a:ext uri="{FF2B5EF4-FFF2-40B4-BE49-F238E27FC236}">
                <a16:creationId xmlns:a16="http://schemas.microsoft.com/office/drawing/2014/main" id="{FF1839D1-822F-ACAA-7576-770E7DF583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9876" y="1851522"/>
            <a:ext cx="596900" cy="596900"/>
          </a:xfrm>
          <a:prstGeom prst="rect">
            <a:avLst/>
          </a:prstGeom>
        </p:spPr>
      </p:pic>
      <p:sp>
        <p:nvSpPr>
          <p:cNvPr id="6" name="円/楕円 5">
            <a:extLst>
              <a:ext uri="{FF2B5EF4-FFF2-40B4-BE49-F238E27FC236}">
                <a16:creationId xmlns:a16="http://schemas.microsoft.com/office/drawing/2014/main" id="{F5647767-7DEF-9C9C-001B-EFCB615922E3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10" name="図 9" descr="家具, テーブル, 椅子 が含まれている画像&#10;&#10;自動的に生成された説明">
            <a:extLst>
              <a:ext uri="{FF2B5EF4-FFF2-40B4-BE49-F238E27FC236}">
                <a16:creationId xmlns:a16="http://schemas.microsoft.com/office/drawing/2014/main" id="{655AC005-6210-99C3-B2D8-9D5453C3E6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5957" y="3618536"/>
            <a:ext cx="596900" cy="596900"/>
          </a:xfrm>
          <a:prstGeom prst="rect">
            <a:avLst/>
          </a:prstGeom>
        </p:spPr>
      </p:pic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175416A3-96D3-B8D4-E67C-FE5C0BBCF781}"/>
              </a:ext>
            </a:extLst>
          </p:cNvPr>
          <p:cNvSpPr/>
          <p:nvPr/>
        </p:nvSpPr>
        <p:spPr>
          <a:xfrm>
            <a:off x="1898124" y="3585156"/>
            <a:ext cx="1425312" cy="594000"/>
          </a:xfrm>
          <a:prstGeom prst="wedgeRectCallout">
            <a:avLst>
              <a:gd name="adj1" fmla="val -57622"/>
              <a:gd name="adj2" fmla="val -1941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校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林村</a:t>
            </a:r>
          </a:p>
        </p:txBody>
      </p:sp>
      <p:sp>
        <p:nvSpPr>
          <p:cNvPr id="12" name="四角形吹き出し 11">
            <a:extLst>
              <a:ext uri="{FF2B5EF4-FFF2-40B4-BE49-F238E27FC236}">
                <a16:creationId xmlns:a16="http://schemas.microsoft.com/office/drawing/2014/main" id="{08E9C159-4B70-862F-363F-B6A1F2F4007F}"/>
              </a:ext>
            </a:extLst>
          </p:cNvPr>
          <p:cNvSpPr/>
          <p:nvPr/>
        </p:nvSpPr>
        <p:spPr>
          <a:xfrm>
            <a:off x="3434881" y="3601727"/>
            <a:ext cx="3233862" cy="577124"/>
          </a:xfrm>
          <a:prstGeom prst="wedgeRectCallout">
            <a:avLst>
              <a:gd name="adj1" fmla="val -52614"/>
              <a:gd name="adj2" fmla="val -854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新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親料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[⽲]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私秋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3" name="図 12" descr="矢印&#10;&#10;低い精度で自動的に生成された説明">
            <a:extLst>
              <a:ext uri="{FF2B5EF4-FFF2-40B4-BE49-F238E27FC236}">
                <a16:creationId xmlns:a16="http://schemas.microsoft.com/office/drawing/2014/main" id="{D0BF0F03-02F0-A664-1A58-2CB5598B6E8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730" y="4438012"/>
            <a:ext cx="594000" cy="594000"/>
          </a:xfrm>
          <a:prstGeom prst="rect">
            <a:avLst/>
          </a:prstGeom>
        </p:spPr>
      </p:pic>
      <p:sp>
        <p:nvSpPr>
          <p:cNvPr id="14" name="四角形吹き出し 13">
            <a:extLst>
              <a:ext uri="{FF2B5EF4-FFF2-40B4-BE49-F238E27FC236}">
                <a16:creationId xmlns:a16="http://schemas.microsoft.com/office/drawing/2014/main" id="{D89149B2-C0EE-C16A-DC48-9789826D77F4}"/>
              </a:ext>
            </a:extLst>
          </p:cNvPr>
          <p:cNvSpPr/>
          <p:nvPr/>
        </p:nvSpPr>
        <p:spPr>
          <a:xfrm>
            <a:off x="1922683" y="4447154"/>
            <a:ext cx="673444" cy="596900"/>
          </a:xfrm>
          <a:prstGeom prst="wedgeRectCallout">
            <a:avLst>
              <a:gd name="adj1" fmla="val -72955"/>
              <a:gd name="adj2" fmla="val -497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去</a:t>
            </a:r>
          </a:p>
        </p:txBody>
      </p:sp>
      <p:sp>
        <p:nvSpPr>
          <p:cNvPr id="15" name="四角形吹き出し 14">
            <a:extLst>
              <a:ext uri="{FF2B5EF4-FFF2-40B4-BE49-F238E27FC236}">
                <a16:creationId xmlns:a16="http://schemas.microsoft.com/office/drawing/2014/main" id="{6E026C42-69D2-F850-15D4-071B0D61B579}"/>
              </a:ext>
            </a:extLst>
          </p:cNvPr>
          <p:cNvSpPr/>
          <p:nvPr/>
        </p:nvSpPr>
        <p:spPr>
          <a:xfrm>
            <a:off x="2740684" y="4442452"/>
            <a:ext cx="3928059" cy="596900"/>
          </a:xfrm>
          <a:prstGeom prst="wedgeRectCallout">
            <a:avLst>
              <a:gd name="adj1" fmla="val -52891"/>
              <a:gd name="adj2" fmla="val 1647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広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会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転私台始強室屋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2089BDE6-7BC6-9E79-0931-46EE90AFECF2}"/>
              </a:ext>
            </a:extLst>
          </p:cNvPr>
          <p:cNvSpPr txBox="1"/>
          <p:nvPr/>
        </p:nvSpPr>
        <p:spPr>
          <a:xfrm>
            <a:off x="8374743" y="371585"/>
            <a:ext cx="3356928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似た形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28" name="図 27" descr="矢印&#10;&#10;中程度の精度で自動的に生成された説明">
            <a:extLst>
              <a:ext uri="{FF2B5EF4-FFF2-40B4-BE49-F238E27FC236}">
                <a16:creationId xmlns:a16="http://schemas.microsoft.com/office/drawing/2014/main" id="{435D4AB5-6279-2C54-DC89-12691DF3921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5957" y="2799060"/>
            <a:ext cx="596900" cy="596900"/>
          </a:xfrm>
          <a:prstGeom prst="rect">
            <a:avLst/>
          </a:prstGeom>
        </p:spPr>
      </p:pic>
      <p:sp>
        <p:nvSpPr>
          <p:cNvPr id="29" name="四角形吹き出し 28">
            <a:extLst>
              <a:ext uri="{FF2B5EF4-FFF2-40B4-BE49-F238E27FC236}">
                <a16:creationId xmlns:a16="http://schemas.microsoft.com/office/drawing/2014/main" id="{7ED17A2F-9F72-A24B-977C-C4CFA7B41FD9}"/>
              </a:ext>
            </a:extLst>
          </p:cNvPr>
          <p:cNvSpPr/>
          <p:nvPr/>
        </p:nvSpPr>
        <p:spPr>
          <a:xfrm>
            <a:off x="2779939" y="2724960"/>
            <a:ext cx="4785984" cy="596900"/>
          </a:xfrm>
          <a:prstGeom prst="wedgeRectCallout">
            <a:avLst>
              <a:gd name="adj1" fmla="val -51826"/>
              <a:gd name="adj2" fmla="val 9080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千話⼿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重動働⾵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[⽲]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私秋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30" name="四角形吹き出し 29">
            <a:extLst>
              <a:ext uri="{FF2B5EF4-FFF2-40B4-BE49-F238E27FC236}">
                <a16:creationId xmlns:a16="http://schemas.microsoft.com/office/drawing/2014/main" id="{5C8A0DB2-5CFC-1DAD-DC1C-93D4E1085C19}"/>
              </a:ext>
            </a:extLst>
          </p:cNvPr>
          <p:cNvSpPr/>
          <p:nvPr/>
        </p:nvSpPr>
        <p:spPr>
          <a:xfrm>
            <a:off x="1944086" y="2745346"/>
            <a:ext cx="723888" cy="596900"/>
          </a:xfrm>
          <a:prstGeom prst="wedgeRectCallout">
            <a:avLst>
              <a:gd name="adj1" fmla="val -70168"/>
              <a:gd name="adj2" fmla="val 24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乗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32" name="図 31" descr="図形, 矢印&#10;&#10;中程度の精度で自動的に生成された説明">
            <a:extLst>
              <a:ext uri="{FF2B5EF4-FFF2-40B4-BE49-F238E27FC236}">
                <a16:creationId xmlns:a16="http://schemas.microsoft.com/office/drawing/2014/main" id="{621BE1AE-84A0-280E-CFE0-6F9DF28DE20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31898" y="526829"/>
            <a:ext cx="596900" cy="596900"/>
          </a:xfrm>
          <a:prstGeom prst="rect">
            <a:avLst/>
          </a:prstGeom>
        </p:spPr>
      </p:pic>
      <p:pic>
        <p:nvPicPr>
          <p:cNvPr id="34" name="図 33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E5E06333-AC95-86C8-AAA7-E32391FDEC2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331541" y="539728"/>
            <a:ext cx="596900" cy="596900"/>
          </a:xfrm>
          <a:prstGeom prst="rect">
            <a:avLst/>
          </a:prstGeom>
        </p:spPr>
      </p:pic>
      <p:pic>
        <p:nvPicPr>
          <p:cNvPr id="38" name="図 37">
            <a:extLst>
              <a:ext uri="{FF2B5EF4-FFF2-40B4-BE49-F238E27FC236}">
                <a16:creationId xmlns:a16="http://schemas.microsoft.com/office/drawing/2014/main" id="{5E73CD11-E078-70D2-84B8-4E492F523A8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31784" y="534800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65146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</Words>
  <Application>Microsoft Macintosh PowerPoint</Application>
  <PresentationFormat>ワイド画面</PresentationFormat>
  <Paragraphs>12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2023-03-09T00:54:51Z</dcterms:created>
  <dcterms:modified xsi:type="dcterms:W3CDTF">2023-03-09T00:55:13Z</dcterms:modified>
</cp:coreProperties>
</file>