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0748"/>
  </p:normalViewPr>
  <p:slideViewPr>
    <p:cSldViewPr snapToGrid="0">
      <p:cViewPr varScale="1">
        <p:scale>
          <a:sx n="102" d="100"/>
          <a:sy n="102" d="100"/>
        </p:scale>
        <p:origin x="1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DF79A-59F6-F243-9CF1-77939A1CECE1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8E4EA-7009-C049-8BFB-C71D903DD3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28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720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50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50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43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662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523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693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7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9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95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22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214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71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601447" cy="634057"/>
          </a:xfrm>
          <a:prstGeom prst="wedgeRectCallout">
            <a:avLst>
              <a:gd name="adj1" fmla="val -65986"/>
              <a:gd name="adj2" fmla="val 121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1944087" y="2631407"/>
            <a:ext cx="2658625" cy="950828"/>
          </a:xfrm>
          <a:prstGeom prst="wedgeRectCallout">
            <a:avLst>
              <a:gd name="adj1" fmla="val -54230"/>
              <a:gd name="adj2" fmla="val -268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4784130" y="2593356"/>
            <a:ext cx="6925257" cy="1471374"/>
          </a:xfrm>
          <a:prstGeom prst="wedgeRectCallout">
            <a:avLst>
              <a:gd name="adj1" fmla="val -52188"/>
              <a:gd name="adj2" fmla="val -26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2631407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0B7BA4A-CBAC-EB32-5787-4425392FB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5A657B0-570D-836E-2A72-9795A8DAB6C0}"/>
              </a:ext>
            </a:extLst>
          </p:cNvPr>
          <p:cNvSpPr txBox="1"/>
          <p:nvPr/>
        </p:nvSpPr>
        <p:spPr>
          <a:xfrm>
            <a:off x="1823998" y="615317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310F964-5836-F521-D34F-2E6485B9A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46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8" name="図 17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17994F69-681A-F4DF-D1B6-205AF9563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833" y="4196829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16BAEBDC-D596-72D0-375B-EFFBC7421050}"/>
              </a:ext>
            </a:extLst>
          </p:cNvPr>
          <p:cNvSpPr/>
          <p:nvPr/>
        </p:nvSpPr>
        <p:spPr>
          <a:xfrm>
            <a:off x="1944087" y="4196829"/>
            <a:ext cx="5875610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EBBED56D-860A-84C4-6D2B-3C108E57AD90}"/>
              </a:ext>
            </a:extLst>
          </p:cNvPr>
          <p:cNvSpPr/>
          <p:nvPr/>
        </p:nvSpPr>
        <p:spPr>
          <a:xfrm>
            <a:off x="1944087" y="4925828"/>
            <a:ext cx="690512" cy="596900"/>
          </a:xfrm>
          <a:prstGeom prst="wedgeRectCallout">
            <a:avLst>
              <a:gd name="adj1" fmla="val -71087"/>
              <a:gd name="adj2" fmla="val -14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A60131EA-0E7A-2AA7-4A7D-EADBB6169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495685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13B26413-D4A3-5811-1AB6-B9CD9277B5E1}"/>
              </a:ext>
            </a:extLst>
          </p:cNvPr>
          <p:cNvSpPr/>
          <p:nvPr/>
        </p:nvSpPr>
        <p:spPr>
          <a:xfrm>
            <a:off x="2721002" y="4925828"/>
            <a:ext cx="5382473" cy="596900"/>
          </a:xfrm>
          <a:prstGeom prst="wedgeRectCallout">
            <a:avLst>
              <a:gd name="adj1" fmla="val -51696"/>
              <a:gd name="adj2" fmla="val 15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</p:spTree>
    <p:extLst>
      <p:ext uri="{BB962C8B-B14F-4D97-AF65-F5344CB8AC3E}">
        <p14:creationId xmlns:p14="http://schemas.microsoft.com/office/powerpoint/2010/main" val="6066772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2023-03-09T02:02:02Z</dcterms:created>
  <dcterms:modified xsi:type="dcterms:W3CDTF">2023-03-09T02:02:21Z</dcterms:modified>
</cp:coreProperties>
</file>