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238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DDDB3-0388-4B41-BF76-4B2DDD1FE06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F23FC-D4DA-2947-A80C-725549E90C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63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76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878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29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926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30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583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82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28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448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14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99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395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58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6809"/>
              <a:gd name="adj2" fmla="val -967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6D5C7E4-9471-0B93-F588-3D4BA93025F4}"/>
              </a:ext>
            </a:extLst>
          </p:cNvPr>
          <p:cNvSpPr txBox="1"/>
          <p:nvPr/>
        </p:nvSpPr>
        <p:spPr>
          <a:xfrm>
            <a:off x="1823998" y="615317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village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0706DC-4C96-785E-AE68-112909B8F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5E4F729-8C2E-BFCF-C2E7-CC1710281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8126" y="3403260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677B283A-1770-B761-05DE-FFF3FFF03E77}"/>
              </a:ext>
            </a:extLst>
          </p:cNvPr>
          <p:cNvSpPr/>
          <p:nvPr/>
        </p:nvSpPr>
        <p:spPr>
          <a:xfrm>
            <a:off x="5301828" y="3434019"/>
            <a:ext cx="615442" cy="596900"/>
          </a:xfrm>
          <a:prstGeom prst="wedgeRectCallout">
            <a:avLst>
              <a:gd name="adj1" fmla="val -72318"/>
              <a:gd name="adj2" fmla="val 52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0096D670-9A0F-974A-0017-5F39013E8095}"/>
              </a:ext>
            </a:extLst>
          </p:cNvPr>
          <p:cNvSpPr/>
          <p:nvPr/>
        </p:nvSpPr>
        <p:spPr>
          <a:xfrm>
            <a:off x="6074072" y="3434019"/>
            <a:ext cx="5764188" cy="1109954"/>
          </a:xfrm>
          <a:prstGeom prst="wedgeRectCallout">
            <a:avLst>
              <a:gd name="adj1" fmla="val -52499"/>
              <a:gd name="adj2" fmla="val -232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10E6233-153E-1A0D-095E-656EAA44A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544" y="3403260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46E1A95B-AEE8-65ED-2B00-719208F63831}"/>
              </a:ext>
            </a:extLst>
          </p:cNvPr>
          <p:cNvSpPr/>
          <p:nvPr/>
        </p:nvSpPr>
        <p:spPr>
          <a:xfrm>
            <a:off x="1943487" y="3434019"/>
            <a:ext cx="2253394" cy="566141"/>
          </a:xfrm>
          <a:prstGeom prst="wedgeRectCallout">
            <a:avLst>
              <a:gd name="adj1" fmla="val -55255"/>
              <a:gd name="adj2" fmla="val 51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</a:p>
        </p:txBody>
      </p:sp>
      <p:pic>
        <p:nvPicPr>
          <p:cNvPr id="16" name="図 15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C25377C9-1053-97B1-538A-D8199B9944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6354" y="4674579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B306E57C-74C0-C373-6204-46BA5E71E60C}"/>
              </a:ext>
            </a:extLst>
          </p:cNvPr>
          <p:cNvSpPr/>
          <p:nvPr/>
        </p:nvSpPr>
        <p:spPr>
          <a:xfrm>
            <a:off x="5301828" y="4674579"/>
            <a:ext cx="596900" cy="596900"/>
          </a:xfrm>
          <a:prstGeom prst="wedgeRectCallout">
            <a:avLst>
              <a:gd name="adj1" fmla="val -71630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78BBF93B-1A98-A167-7118-83355E63BDFB}"/>
              </a:ext>
            </a:extLst>
          </p:cNvPr>
          <p:cNvSpPr/>
          <p:nvPr/>
        </p:nvSpPr>
        <p:spPr>
          <a:xfrm>
            <a:off x="6095401" y="4674579"/>
            <a:ext cx="5683788" cy="984488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6788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2023-03-08T05:50:40Z</dcterms:created>
  <dcterms:modified xsi:type="dcterms:W3CDTF">2023-03-08T05:51:05Z</dcterms:modified>
</cp:coreProperties>
</file>