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095"/>
  </p:normalViewPr>
  <p:slideViewPr>
    <p:cSldViewPr snapToGrid="0">
      <p:cViewPr varScale="1">
        <p:scale>
          <a:sx n="112" d="100"/>
          <a:sy n="11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3E02-6848-AA48-8035-3C3D5FBA8EE0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2E71D-36AB-A945-A981-9B4DA1815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57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206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61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095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841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5436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175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05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521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11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611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44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36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</a:t>
            </a: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起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9AEA8F7-C862-0FD9-3013-08A468636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35" y="1906670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1803A112-3F93-F5DD-E9D9-46AC5A828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35" y="2604091"/>
            <a:ext cx="596900" cy="5969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F95F3A0-CED9-42CF-D6EB-EAFFB64D708D}"/>
              </a:ext>
            </a:extLst>
          </p:cNvPr>
          <p:cNvSpPr txBox="1"/>
          <p:nvPr/>
        </p:nvSpPr>
        <p:spPr>
          <a:xfrm>
            <a:off x="1823998" y="615317"/>
            <a:ext cx="726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run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9A072EDD-047B-0324-ADC3-1F30A0AFE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図 28" descr="家具, テーブル, 椅子, デスク が含まれている画像&#10;&#10;自動的に生成された説明">
            <a:extLst>
              <a:ext uri="{FF2B5EF4-FFF2-40B4-BE49-F238E27FC236}">
                <a16:creationId xmlns:a16="http://schemas.microsoft.com/office/drawing/2014/main" id="{37DBB694-AEDB-6ACF-DF3D-536D7BB7E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522" y="4567225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32B5AA04-7F20-7317-B044-44142C724D35}"/>
              </a:ext>
            </a:extLst>
          </p:cNvPr>
          <p:cNvSpPr/>
          <p:nvPr/>
        </p:nvSpPr>
        <p:spPr>
          <a:xfrm>
            <a:off x="1946776" y="4567225"/>
            <a:ext cx="5762562" cy="596900"/>
          </a:xfrm>
          <a:prstGeom prst="wedgeRectCallout">
            <a:avLst>
              <a:gd name="adj1" fmla="val -52568"/>
              <a:gd name="adj2" fmla="val 30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上店足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C8CBFF6E-263E-97DA-301E-2CD0597ADB03}"/>
              </a:ext>
            </a:extLst>
          </p:cNvPr>
          <p:cNvSpPr/>
          <p:nvPr/>
        </p:nvSpPr>
        <p:spPr>
          <a:xfrm>
            <a:off x="1946776" y="5296224"/>
            <a:ext cx="690512" cy="596900"/>
          </a:xfrm>
          <a:prstGeom prst="wedgeRectCallout">
            <a:avLst>
              <a:gd name="adj1" fmla="val -71087"/>
              <a:gd name="adj2" fmla="val -14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29AD9ADA-6299-55AD-A45C-1DCF223D4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35" y="532725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81D905CF-0E10-2D85-A0F6-E9332C3B553A}"/>
              </a:ext>
            </a:extLst>
          </p:cNvPr>
          <p:cNvSpPr/>
          <p:nvPr/>
        </p:nvSpPr>
        <p:spPr>
          <a:xfrm>
            <a:off x="2723692" y="5296224"/>
            <a:ext cx="5379784" cy="596900"/>
          </a:xfrm>
          <a:prstGeom prst="wedgeRectCallout">
            <a:avLst>
              <a:gd name="adj1" fmla="val -51696"/>
              <a:gd name="adj2" fmla="val 15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  <p:sp>
        <p:nvSpPr>
          <p:cNvPr id="34" name="四角形吹き出し 33">
            <a:extLst>
              <a:ext uri="{FF2B5EF4-FFF2-40B4-BE49-F238E27FC236}">
                <a16:creationId xmlns:a16="http://schemas.microsoft.com/office/drawing/2014/main" id="{CD08F5C8-A9D6-61E9-22F5-6391E98348C0}"/>
              </a:ext>
            </a:extLst>
          </p:cNvPr>
          <p:cNvSpPr/>
          <p:nvPr/>
        </p:nvSpPr>
        <p:spPr>
          <a:xfrm>
            <a:off x="1977651" y="3389613"/>
            <a:ext cx="1046728" cy="625228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AA1CD3F3-324C-10E7-4232-92339186A2FE}"/>
              </a:ext>
            </a:extLst>
          </p:cNvPr>
          <p:cNvSpPr/>
          <p:nvPr/>
        </p:nvSpPr>
        <p:spPr>
          <a:xfrm>
            <a:off x="3104496" y="3375218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13CD7396-C043-FB7E-55E8-CC961A7E3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35" y="3420841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3250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2023-03-09T02:02:26Z</dcterms:created>
  <dcterms:modified xsi:type="dcterms:W3CDTF">2023-03-09T02:03:25Z</dcterms:modified>
</cp:coreProperties>
</file>