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7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117A4A-A7EA-2543-A63D-52FC2B8314F7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1B15C4-6B2C-BC44-B271-D3FB92ED5C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925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6264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651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28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9504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006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164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4667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362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2437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13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289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7014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744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57197" y="1754784"/>
            <a:ext cx="2761036" cy="1183834"/>
          </a:xfrm>
          <a:prstGeom prst="wedgeRectCallout">
            <a:avLst>
              <a:gd name="adj1" fmla="val -55935"/>
              <a:gd name="adj2" fmla="val -2494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体低作便働住使借仕代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3A7A539B-0076-1303-8A7D-624E9CB330FB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3" name="図 12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A255F10-095E-37A5-7F3F-0F1F30724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68460"/>
            <a:ext cx="596900" cy="5969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A95769C1-1D05-D471-0828-B42F884A3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15972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4C73086-2EA6-68E1-990D-FA988051A8B4}"/>
              </a:ext>
            </a:extLst>
          </p:cNvPr>
          <p:cNvSpPr txBox="1"/>
          <p:nvPr/>
        </p:nvSpPr>
        <p:spPr>
          <a:xfrm>
            <a:off x="1823998" y="615317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body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52931EE3-8ECC-8297-D762-1B4E64AB4DC5}"/>
              </a:ext>
            </a:extLst>
          </p:cNvPr>
          <p:cNvSpPr/>
          <p:nvPr/>
        </p:nvSpPr>
        <p:spPr>
          <a:xfrm>
            <a:off x="1957197" y="3118297"/>
            <a:ext cx="3144185" cy="594000"/>
          </a:xfrm>
          <a:prstGeom prst="wedgeRectCallout">
            <a:avLst>
              <a:gd name="adj1" fmla="val -55471"/>
              <a:gd name="adj2" fmla="val 5042"/>
            </a:avLst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木本来東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森楽業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C5320829-73D4-284F-332A-97A84F5B9CC0}"/>
              </a:ext>
            </a:extLst>
          </p:cNvPr>
          <p:cNvSpPr/>
          <p:nvPr/>
        </p:nvSpPr>
        <p:spPr>
          <a:xfrm>
            <a:off x="5203822" y="3118297"/>
            <a:ext cx="3498126" cy="594000"/>
          </a:xfrm>
          <a:prstGeom prst="wedgeRectCallout">
            <a:avLst>
              <a:gd name="adj1" fmla="val -52395"/>
              <a:gd name="adj2" fmla="val -517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休体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妹味薬菜集乗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E670FB26-A315-97B4-36C3-D206F6C2A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280" y="3118297"/>
            <a:ext cx="574056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30686E89-EE16-2E47-80B4-FB3AE649802A}"/>
              </a:ext>
            </a:extLst>
          </p:cNvPr>
          <p:cNvSpPr/>
          <p:nvPr/>
        </p:nvSpPr>
        <p:spPr>
          <a:xfrm>
            <a:off x="4876572" y="1783817"/>
            <a:ext cx="5853159" cy="566141"/>
          </a:xfrm>
          <a:prstGeom prst="wedgeRectCallout">
            <a:avLst>
              <a:gd name="adj1" fmla="val -51873"/>
              <a:gd name="adj2" fmla="val 1527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夜貸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旅遠園不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[⼻]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行</a:t>
            </a: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FA7C77F8-9D63-4300-6CD9-4525BE35850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" name="円形吹き出し 1">
            <a:extLst>
              <a:ext uri="{FF2B5EF4-FFF2-40B4-BE49-F238E27FC236}">
                <a16:creationId xmlns:a16="http://schemas.microsoft.com/office/drawing/2014/main" id="{12E6E0D8-AAE6-80B0-C788-94DE1F245131}"/>
              </a:ext>
            </a:extLst>
          </p:cNvPr>
          <p:cNvSpPr/>
          <p:nvPr/>
        </p:nvSpPr>
        <p:spPr>
          <a:xfrm>
            <a:off x="3027230" y="224282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pic>
        <p:nvPicPr>
          <p:cNvPr id="14" name="図 1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169A64DE-087E-F935-D09F-6FE144EE01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5255" y="618773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1121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2023-03-07T05:17:17Z</dcterms:created>
  <dcterms:modified xsi:type="dcterms:W3CDTF">2023-03-07T05:17:46Z</dcterms:modified>
</cp:coreProperties>
</file>